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50" r:id="rId4"/>
    <p:sldMasterId id="2147483665" r:id="rId5"/>
    <p:sldMasterId id="2147483684" r:id="rId6"/>
  </p:sldMasterIdLst>
  <p:notesMasterIdLst>
    <p:notesMasterId r:id="rId14"/>
  </p:notesMasterIdLst>
  <p:sldIdLst>
    <p:sldId id="840" r:id="rId7"/>
    <p:sldId id="912" r:id="rId8"/>
    <p:sldId id="862" r:id="rId9"/>
    <p:sldId id="281" r:id="rId10"/>
    <p:sldId id="906" r:id="rId11"/>
    <p:sldId id="286" r:id="rId12"/>
    <p:sldId id="834"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A8A360-138B-E7F2-F4D5-F3BB13AB5E80}" name="Isla Williamson" initials="IW" userId="S::isla.williamson@digitaloffice.scot::bb88af61-702f-4ab3-8ecc-00589e17a3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58785-DB48-47AE-8761-ADC51120D81E}" v="42" dt="2025-01-27T15:43:27.755"/>
    <p1510:client id="{36941ECC-8F5D-4875-8076-F37BEDA7BEED}" v="14" dt="2025-01-28T08:37:21.117"/>
    <p1510:client id="{43EEF63F-ABFE-4CDF-AABC-F3AA61A30C70}" v="17" dt="2025-01-29T08:59:01.4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38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5" Type="http://schemas.openxmlformats.org/officeDocument/2006/relationships/slideMaster" Target="slideMasters/slideMaster3.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Hannah" userId="e4e10164-44d1-4dc8-a420-e346b03aaa7a" providerId="ADAL" clId="{0B058785-DB48-47AE-8761-ADC51120D81E}"/>
    <pc:docChg chg="undo custSel delSld modSld sldOrd delMainMaster">
      <pc:chgData name="Sharon Hannah" userId="e4e10164-44d1-4dc8-a420-e346b03aaa7a" providerId="ADAL" clId="{0B058785-DB48-47AE-8761-ADC51120D81E}" dt="2025-01-27T15:43:22.191" v="14248" actId="20577"/>
      <pc:docMkLst>
        <pc:docMk/>
      </pc:docMkLst>
      <pc:sldChg chg="addSp delSp modSp mod ord modNotesTx">
        <pc:chgData name="Sharon Hannah" userId="e4e10164-44d1-4dc8-a420-e346b03aaa7a" providerId="ADAL" clId="{0B058785-DB48-47AE-8761-ADC51120D81E}" dt="2025-01-27T13:07:07.984" v="14033" actId="20577"/>
        <pc:sldMkLst>
          <pc:docMk/>
          <pc:sldMk cId="0" sldId="281"/>
        </pc:sldMkLst>
        <pc:spChg chg="mod">
          <ac:chgData name="Sharon Hannah" userId="e4e10164-44d1-4dc8-a420-e346b03aaa7a" providerId="ADAL" clId="{0B058785-DB48-47AE-8761-ADC51120D81E}" dt="2025-01-27T13:07:07.984" v="14033" actId="20577"/>
          <ac:spMkLst>
            <pc:docMk/>
            <pc:sldMk cId="0" sldId="281"/>
            <ac:spMk id="434" creationId="{00000000-0000-0000-0000-000000000000}"/>
          </ac:spMkLst>
        </pc:spChg>
        <pc:spChg chg="mod">
          <ac:chgData name="Sharon Hannah" userId="e4e10164-44d1-4dc8-a420-e346b03aaa7a" providerId="ADAL" clId="{0B058785-DB48-47AE-8761-ADC51120D81E}" dt="2025-01-27T08:41:59.796" v="13402" actId="20577"/>
          <ac:spMkLst>
            <pc:docMk/>
            <pc:sldMk cId="0" sldId="281"/>
            <ac:spMk id="436" creationId="{00000000-0000-0000-0000-000000000000}"/>
          </ac:spMkLst>
        </pc:spChg>
        <pc:spChg chg="mod">
          <ac:chgData name="Sharon Hannah" userId="e4e10164-44d1-4dc8-a420-e346b03aaa7a" providerId="ADAL" clId="{0B058785-DB48-47AE-8761-ADC51120D81E}" dt="2025-01-27T08:46:17.556" v="13727" actId="20577"/>
          <ac:spMkLst>
            <pc:docMk/>
            <pc:sldMk cId="0" sldId="281"/>
            <ac:spMk id="437" creationId="{00000000-0000-0000-0000-000000000000}"/>
          </ac:spMkLst>
        </pc:spChg>
        <pc:picChg chg="add mod">
          <ac:chgData name="Sharon Hannah" userId="e4e10164-44d1-4dc8-a420-e346b03aaa7a" providerId="ADAL" clId="{0B058785-DB48-47AE-8761-ADC51120D81E}" dt="2025-01-27T08:40:21.655" v="13199" actId="1076"/>
          <ac:picMkLst>
            <pc:docMk/>
            <pc:sldMk cId="0" sldId="281"/>
            <ac:picMk id="6" creationId="{924B9543-E938-DAFB-3568-FA4957E37959}"/>
          </ac:picMkLst>
        </pc:picChg>
      </pc:sldChg>
      <pc:sldChg chg="addSp delSp modSp mod ord modNotesTx">
        <pc:chgData name="Sharon Hannah" userId="e4e10164-44d1-4dc8-a420-e346b03aaa7a" providerId="ADAL" clId="{0B058785-DB48-47AE-8761-ADC51120D81E}" dt="2025-01-27T15:00:52.223" v="14048" actId="1076"/>
        <pc:sldMkLst>
          <pc:docMk/>
          <pc:sldMk cId="0" sldId="286"/>
        </pc:sldMkLst>
        <pc:spChg chg="add mod">
          <ac:chgData name="Sharon Hannah" userId="e4e10164-44d1-4dc8-a420-e346b03aaa7a" providerId="ADAL" clId="{0B058785-DB48-47AE-8761-ADC51120D81E}" dt="2025-01-27T15:00:18.840" v="14045" actId="1076"/>
          <ac:spMkLst>
            <pc:docMk/>
            <pc:sldMk cId="0" sldId="286"/>
            <ac:spMk id="3" creationId="{BE50C2CA-E0C7-2ADD-8226-6DFA2449ACDF}"/>
          </ac:spMkLst>
        </pc:spChg>
        <pc:spChg chg="add mod">
          <ac:chgData name="Sharon Hannah" userId="e4e10164-44d1-4dc8-a420-e346b03aaa7a" providerId="ADAL" clId="{0B058785-DB48-47AE-8761-ADC51120D81E}" dt="2025-01-27T15:00:52.223" v="14048" actId="1076"/>
          <ac:spMkLst>
            <pc:docMk/>
            <pc:sldMk cId="0" sldId="286"/>
            <ac:spMk id="6" creationId="{3057D5B6-278F-74EF-7E8C-937663141A35}"/>
          </ac:spMkLst>
        </pc:spChg>
        <pc:spChg chg="mod">
          <ac:chgData name="Sharon Hannah" userId="e4e10164-44d1-4dc8-a420-e346b03aaa7a" providerId="ADAL" clId="{0B058785-DB48-47AE-8761-ADC51120D81E}" dt="2025-01-27T15:00:42.376" v="14047" actId="1076"/>
          <ac:spMkLst>
            <pc:docMk/>
            <pc:sldMk cId="0" sldId="286"/>
            <ac:spMk id="486" creationId="{00000000-0000-0000-0000-000000000000}"/>
          </ac:spMkLst>
        </pc:spChg>
        <pc:spChg chg="mod">
          <ac:chgData name="Sharon Hannah" userId="e4e10164-44d1-4dc8-a420-e346b03aaa7a" providerId="ADAL" clId="{0B058785-DB48-47AE-8761-ADC51120D81E}" dt="2025-01-24T10:15:39.941" v="9930" actId="1076"/>
          <ac:spMkLst>
            <pc:docMk/>
            <pc:sldMk cId="0" sldId="286"/>
            <ac:spMk id="487" creationId="{00000000-0000-0000-0000-000000000000}"/>
          </ac:spMkLst>
        </pc:spChg>
        <pc:spChg chg="del mod">
          <ac:chgData name="Sharon Hannah" userId="e4e10164-44d1-4dc8-a420-e346b03aaa7a" providerId="ADAL" clId="{0B058785-DB48-47AE-8761-ADC51120D81E}" dt="2025-01-27T14:59:40.785" v="14040" actId="478"/>
          <ac:spMkLst>
            <pc:docMk/>
            <pc:sldMk cId="0" sldId="286"/>
            <ac:spMk id="488" creationId="{00000000-0000-0000-0000-000000000000}"/>
          </ac:spMkLst>
        </pc:spChg>
        <pc:spChg chg="del mod">
          <ac:chgData name="Sharon Hannah" userId="e4e10164-44d1-4dc8-a420-e346b03aaa7a" providerId="ADAL" clId="{0B058785-DB48-47AE-8761-ADC51120D81E}" dt="2025-01-27T14:59:48.278" v="14042" actId="478"/>
          <ac:spMkLst>
            <pc:docMk/>
            <pc:sldMk cId="0" sldId="286"/>
            <ac:spMk id="489" creationId="{00000000-0000-0000-0000-000000000000}"/>
          </ac:spMkLst>
        </pc:spChg>
        <pc:picChg chg="add mod">
          <ac:chgData name="Sharon Hannah" userId="e4e10164-44d1-4dc8-a420-e346b03aaa7a" providerId="ADAL" clId="{0B058785-DB48-47AE-8761-ADC51120D81E}" dt="2025-01-27T15:00:07.555" v="14044" actId="1076"/>
          <ac:picMkLst>
            <pc:docMk/>
            <pc:sldMk cId="0" sldId="286"/>
            <ac:picMk id="2" creationId="{0A4669F3-5E0A-3008-E37A-174AC71970F6}"/>
          </ac:picMkLst>
        </pc:picChg>
        <pc:picChg chg="mod">
          <ac:chgData name="Sharon Hannah" userId="e4e10164-44d1-4dc8-a420-e346b03aaa7a" providerId="ADAL" clId="{0B058785-DB48-47AE-8761-ADC51120D81E}" dt="2025-01-24T10:38:29.192" v="10615" actId="1076"/>
          <ac:picMkLst>
            <pc:docMk/>
            <pc:sldMk cId="0" sldId="286"/>
            <ac:picMk id="490" creationId="{00000000-0000-0000-0000-000000000000}"/>
          </ac:picMkLst>
        </pc:picChg>
        <pc:picChg chg="del mod">
          <ac:chgData name="Sharon Hannah" userId="e4e10164-44d1-4dc8-a420-e346b03aaa7a" providerId="ADAL" clId="{0B058785-DB48-47AE-8761-ADC51120D81E}" dt="2025-01-27T14:59:50.365" v="14043" actId="478"/>
          <ac:picMkLst>
            <pc:docMk/>
            <pc:sldMk cId="0" sldId="286"/>
            <ac:picMk id="491" creationId="{00000000-0000-0000-0000-000000000000}"/>
          </ac:picMkLst>
        </pc:picChg>
        <pc:picChg chg="del mod">
          <ac:chgData name="Sharon Hannah" userId="e4e10164-44d1-4dc8-a420-e346b03aaa7a" providerId="ADAL" clId="{0B058785-DB48-47AE-8761-ADC51120D81E}" dt="2025-01-27T14:59:44.072" v="14041" actId="478"/>
          <ac:picMkLst>
            <pc:docMk/>
            <pc:sldMk cId="0" sldId="286"/>
            <ac:picMk id="492" creationId="{00000000-0000-0000-0000-000000000000}"/>
          </ac:picMkLst>
        </pc:picChg>
      </pc:sldChg>
      <pc:sldChg chg="addSp delSp modSp mod modNotesTx">
        <pc:chgData name="Sharon Hannah" userId="e4e10164-44d1-4dc8-a420-e346b03aaa7a" providerId="ADAL" clId="{0B058785-DB48-47AE-8761-ADC51120D81E}" dt="2025-01-27T15:40:24.743" v="14128" actId="12"/>
        <pc:sldMkLst>
          <pc:docMk/>
          <pc:sldMk cId="2676611861" sldId="834"/>
        </pc:sldMkLst>
        <pc:spChg chg="mod">
          <ac:chgData name="Sharon Hannah" userId="e4e10164-44d1-4dc8-a420-e346b03aaa7a" providerId="ADAL" clId="{0B058785-DB48-47AE-8761-ADC51120D81E}" dt="2025-01-22T10:17:27.608" v="7533" actId="20577"/>
          <ac:spMkLst>
            <pc:docMk/>
            <pc:sldMk cId="2676611861" sldId="834"/>
            <ac:spMk id="114" creationId="{00000000-0000-0000-0000-000000000000}"/>
          </ac:spMkLst>
        </pc:spChg>
        <pc:graphicFrameChg chg="mod modGraphic">
          <ac:chgData name="Sharon Hannah" userId="e4e10164-44d1-4dc8-a420-e346b03aaa7a" providerId="ADAL" clId="{0B058785-DB48-47AE-8761-ADC51120D81E}" dt="2025-01-27T15:40:24.743" v="14128" actId="12"/>
          <ac:graphicFrameMkLst>
            <pc:docMk/>
            <pc:sldMk cId="2676611861" sldId="834"/>
            <ac:graphicFrameMk id="4" creationId="{D4A36C27-C7D6-86CF-91D0-D5AD40D4660E}"/>
          </ac:graphicFrameMkLst>
        </pc:graphicFrameChg>
        <pc:picChg chg="add del mod">
          <ac:chgData name="Sharon Hannah" userId="e4e10164-44d1-4dc8-a420-e346b03aaa7a" providerId="ADAL" clId="{0B058785-DB48-47AE-8761-ADC51120D81E}" dt="2025-01-27T15:37:47.196" v="14060" actId="478"/>
          <ac:picMkLst>
            <pc:docMk/>
            <pc:sldMk cId="2676611861" sldId="834"/>
            <ac:picMk id="2" creationId="{D4C6947D-53B7-9C78-E8CC-59C7153BEA3A}"/>
          </ac:picMkLst>
        </pc:picChg>
        <pc:picChg chg="add del mod">
          <ac:chgData name="Sharon Hannah" userId="e4e10164-44d1-4dc8-a420-e346b03aaa7a" providerId="ADAL" clId="{0B058785-DB48-47AE-8761-ADC51120D81E}" dt="2025-01-27T15:39:03.931" v="14067" actId="478"/>
          <ac:picMkLst>
            <pc:docMk/>
            <pc:sldMk cId="2676611861" sldId="834"/>
            <ac:picMk id="3" creationId="{FDE00800-4236-9807-D9AD-66008586F8F0}"/>
          </ac:picMkLst>
        </pc:picChg>
        <pc:picChg chg="add mod">
          <ac:chgData name="Sharon Hannah" userId="e4e10164-44d1-4dc8-a420-e346b03aaa7a" providerId="ADAL" clId="{0B058785-DB48-47AE-8761-ADC51120D81E}" dt="2025-01-24T10:48:21.523" v="10964" actId="1076"/>
          <ac:picMkLst>
            <pc:docMk/>
            <pc:sldMk cId="2676611861" sldId="834"/>
            <ac:picMk id="5" creationId="{7B7888B3-7BA0-B50D-4F29-E3BC93B2324A}"/>
          </ac:picMkLst>
        </pc:picChg>
      </pc:sldChg>
      <pc:sldChg chg="del">
        <pc:chgData name="Sharon Hannah" userId="e4e10164-44d1-4dc8-a420-e346b03aaa7a" providerId="ADAL" clId="{0B058785-DB48-47AE-8761-ADC51120D81E}" dt="2025-01-21T14:23:17.620" v="4809" actId="47"/>
        <pc:sldMkLst>
          <pc:docMk/>
          <pc:sldMk cId="1302075650" sldId="836"/>
        </pc:sldMkLst>
      </pc:sldChg>
      <pc:sldChg chg="del">
        <pc:chgData name="Sharon Hannah" userId="e4e10164-44d1-4dc8-a420-e346b03aaa7a" providerId="ADAL" clId="{0B058785-DB48-47AE-8761-ADC51120D81E}" dt="2025-01-21T14:22:50.577" v="4802" actId="47"/>
        <pc:sldMkLst>
          <pc:docMk/>
          <pc:sldMk cId="3048443377" sldId="837"/>
        </pc:sldMkLst>
      </pc:sldChg>
      <pc:sldChg chg="modSp mod modNotesTx">
        <pc:chgData name="Sharon Hannah" userId="e4e10164-44d1-4dc8-a420-e346b03aaa7a" providerId="ADAL" clId="{0B058785-DB48-47AE-8761-ADC51120D81E}" dt="2025-01-22T09:01:17.329" v="4989" actId="20577"/>
        <pc:sldMkLst>
          <pc:docMk/>
          <pc:sldMk cId="1505597262" sldId="840"/>
        </pc:sldMkLst>
        <pc:spChg chg="mod">
          <ac:chgData name="Sharon Hannah" userId="e4e10164-44d1-4dc8-a420-e346b03aaa7a" providerId="ADAL" clId="{0B058785-DB48-47AE-8761-ADC51120D81E}" dt="2025-01-21T13:59:02.273" v="3851" actId="20577"/>
          <ac:spMkLst>
            <pc:docMk/>
            <pc:sldMk cId="1505597262" sldId="840"/>
            <ac:spMk id="3" creationId="{8373A6BE-F828-2A02-F0E0-62FD2A8208C7}"/>
          </ac:spMkLst>
        </pc:spChg>
        <pc:spChg chg="mod">
          <ac:chgData name="Sharon Hannah" userId="e4e10164-44d1-4dc8-a420-e346b03aaa7a" providerId="ADAL" clId="{0B058785-DB48-47AE-8761-ADC51120D81E}" dt="2025-01-21T08:53:18.777" v="72" actId="20577"/>
          <ac:spMkLst>
            <pc:docMk/>
            <pc:sldMk cId="1505597262" sldId="840"/>
            <ac:spMk id="27" creationId="{00000000-0000-0000-0000-000000000000}"/>
          </ac:spMkLst>
        </pc:spChg>
      </pc:sldChg>
      <pc:sldChg chg="modSp mod modNotesTx">
        <pc:chgData name="Sharon Hannah" userId="e4e10164-44d1-4dc8-a420-e346b03aaa7a" providerId="ADAL" clId="{0B058785-DB48-47AE-8761-ADC51120D81E}" dt="2025-01-22T15:36:23.498" v="9168" actId="20577"/>
        <pc:sldMkLst>
          <pc:docMk/>
          <pc:sldMk cId="4059183362" sldId="862"/>
        </pc:sldMkLst>
        <pc:spChg chg="mod">
          <ac:chgData name="Sharon Hannah" userId="e4e10164-44d1-4dc8-a420-e346b03aaa7a" providerId="ADAL" clId="{0B058785-DB48-47AE-8761-ADC51120D81E}" dt="2025-01-21T14:12:50.657" v="4081" actId="1076"/>
          <ac:spMkLst>
            <pc:docMk/>
            <pc:sldMk cId="4059183362" sldId="862"/>
            <ac:spMk id="113" creationId="{00000000-0000-0000-0000-000000000000}"/>
          </ac:spMkLst>
        </pc:spChg>
        <pc:spChg chg="mod">
          <ac:chgData name="Sharon Hannah" userId="e4e10164-44d1-4dc8-a420-e346b03aaa7a" providerId="ADAL" clId="{0B058785-DB48-47AE-8761-ADC51120D81E}" dt="2025-01-21T14:21:00.955" v="4184" actId="20577"/>
          <ac:spMkLst>
            <pc:docMk/>
            <pc:sldMk cId="4059183362" sldId="862"/>
            <ac:spMk id="114" creationId="{00000000-0000-0000-0000-000000000000}"/>
          </ac:spMkLst>
        </pc:spChg>
      </pc:sldChg>
      <pc:sldChg chg="del">
        <pc:chgData name="Sharon Hannah" userId="e4e10164-44d1-4dc8-a420-e346b03aaa7a" providerId="ADAL" clId="{0B058785-DB48-47AE-8761-ADC51120D81E}" dt="2025-01-21T14:23:09.972" v="4808" actId="47"/>
        <pc:sldMkLst>
          <pc:docMk/>
          <pc:sldMk cId="3167750127" sldId="870"/>
        </pc:sldMkLst>
      </pc:sldChg>
      <pc:sldChg chg="modSp mod ord modNotesTx">
        <pc:chgData name="Sharon Hannah" userId="e4e10164-44d1-4dc8-a420-e346b03aaa7a" providerId="ADAL" clId="{0B058785-DB48-47AE-8761-ADC51120D81E}" dt="2025-01-27T15:43:22.191" v="14248" actId="20577"/>
        <pc:sldMkLst>
          <pc:docMk/>
          <pc:sldMk cId="865092214" sldId="906"/>
        </pc:sldMkLst>
        <pc:spChg chg="mod">
          <ac:chgData name="Sharon Hannah" userId="e4e10164-44d1-4dc8-a420-e346b03aaa7a" providerId="ADAL" clId="{0B058785-DB48-47AE-8761-ADC51120D81E}" dt="2025-01-21T12:52:14.630" v="3207" actId="20577"/>
          <ac:spMkLst>
            <pc:docMk/>
            <pc:sldMk cId="865092214" sldId="906"/>
            <ac:spMk id="49" creationId="{00000000-0000-0000-0000-000000000000}"/>
          </ac:spMkLst>
        </pc:spChg>
        <pc:spChg chg="mod">
          <ac:chgData name="Sharon Hannah" userId="e4e10164-44d1-4dc8-a420-e346b03aaa7a" providerId="ADAL" clId="{0B058785-DB48-47AE-8761-ADC51120D81E}" dt="2025-01-21T13:54:01.840" v="3840" actId="20577"/>
          <ac:spMkLst>
            <pc:docMk/>
            <pc:sldMk cId="865092214" sldId="906"/>
            <ac:spMk id="50" creationId="{00000000-0000-0000-0000-000000000000}"/>
          </ac:spMkLst>
        </pc:spChg>
        <pc:spChg chg="mod">
          <ac:chgData name="Sharon Hannah" userId="e4e10164-44d1-4dc8-a420-e346b03aaa7a" providerId="ADAL" clId="{0B058785-DB48-47AE-8761-ADC51120D81E}" dt="2025-01-21T13:52:31.993" v="3613" actId="20577"/>
          <ac:spMkLst>
            <pc:docMk/>
            <pc:sldMk cId="865092214" sldId="906"/>
            <ac:spMk id="52" creationId="{00000000-0000-0000-0000-000000000000}"/>
          </ac:spMkLst>
        </pc:spChg>
        <pc:spChg chg="mod">
          <ac:chgData name="Sharon Hannah" userId="e4e10164-44d1-4dc8-a420-e346b03aaa7a" providerId="ADAL" clId="{0B058785-DB48-47AE-8761-ADC51120D81E}" dt="2025-01-24T10:17:34.170" v="9985" actId="20577"/>
          <ac:spMkLst>
            <pc:docMk/>
            <pc:sldMk cId="865092214" sldId="906"/>
            <ac:spMk id="53" creationId="{00000000-0000-0000-0000-000000000000}"/>
          </ac:spMkLst>
        </pc:spChg>
        <pc:spChg chg="mod">
          <ac:chgData name="Sharon Hannah" userId="e4e10164-44d1-4dc8-a420-e346b03aaa7a" providerId="ADAL" clId="{0B058785-DB48-47AE-8761-ADC51120D81E}" dt="2025-01-21T14:10:35.960" v="4079" actId="20577"/>
          <ac:spMkLst>
            <pc:docMk/>
            <pc:sldMk cId="865092214" sldId="906"/>
            <ac:spMk id="55" creationId="{00000000-0000-0000-0000-000000000000}"/>
          </ac:spMkLst>
        </pc:spChg>
        <pc:spChg chg="mod">
          <ac:chgData name="Sharon Hannah" userId="e4e10164-44d1-4dc8-a420-e346b03aaa7a" providerId="ADAL" clId="{0B058785-DB48-47AE-8761-ADC51120D81E}" dt="2025-01-21T14:16:33.757" v="4092" actId="20577"/>
          <ac:spMkLst>
            <pc:docMk/>
            <pc:sldMk cId="865092214" sldId="906"/>
            <ac:spMk id="56" creationId="{00000000-0000-0000-0000-000000000000}"/>
          </ac:spMkLst>
        </pc:spChg>
        <pc:spChg chg="mod">
          <ac:chgData name="Sharon Hannah" userId="e4e10164-44d1-4dc8-a420-e346b03aaa7a" providerId="ADAL" clId="{0B058785-DB48-47AE-8761-ADC51120D81E}" dt="2025-01-21T13:51:50.908" v="3467" actId="20577"/>
          <ac:spMkLst>
            <pc:docMk/>
            <pc:sldMk cId="865092214" sldId="906"/>
            <ac:spMk id="58" creationId="{00000000-0000-0000-0000-000000000000}"/>
          </ac:spMkLst>
        </pc:spChg>
        <pc:picChg chg="mod">
          <ac:chgData name="Sharon Hannah" userId="e4e10164-44d1-4dc8-a420-e346b03aaa7a" providerId="ADAL" clId="{0B058785-DB48-47AE-8761-ADC51120D81E}" dt="2025-01-21T14:17:21.688" v="4098" actId="1076"/>
          <ac:picMkLst>
            <pc:docMk/>
            <pc:sldMk cId="865092214" sldId="906"/>
            <ac:picMk id="2" creationId="{EFD2D228-58B5-4166-0722-6680F24900D5}"/>
          </ac:picMkLst>
        </pc:picChg>
        <pc:picChg chg="mod">
          <ac:chgData name="Sharon Hannah" userId="e4e10164-44d1-4dc8-a420-e346b03aaa7a" providerId="ADAL" clId="{0B058785-DB48-47AE-8761-ADC51120D81E}" dt="2025-01-21T14:17:13.990" v="4096" actId="1076"/>
          <ac:picMkLst>
            <pc:docMk/>
            <pc:sldMk cId="865092214" sldId="906"/>
            <ac:picMk id="3" creationId="{60CD25CC-0913-64FC-F532-E44A1B5A1FC6}"/>
          </ac:picMkLst>
        </pc:picChg>
        <pc:picChg chg="mod">
          <ac:chgData name="Sharon Hannah" userId="e4e10164-44d1-4dc8-a420-e346b03aaa7a" providerId="ADAL" clId="{0B058785-DB48-47AE-8761-ADC51120D81E}" dt="2025-01-21T14:17:17.645" v="4097" actId="1076"/>
          <ac:picMkLst>
            <pc:docMk/>
            <pc:sldMk cId="865092214" sldId="906"/>
            <ac:picMk id="4" creationId="{9648CE77-51DD-F278-5894-D131038E060D}"/>
          </ac:picMkLst>
        </pc:picChg>
      </pc:sldChg>
      <pc:sldChg chg="del">
        <pc:chgData name="Sharon Hannah" userId="e4e10164-44d1-4dc8-a420-e346b03aaa7a" providerId="ADAL" clId="{0B058785-DB48-47AE-8761-ADC51120D81E}" dt="2025-01-21T14:22:54.217" v="4803" actId="47"/>
        <pc:sldMkLst>
          <pc:docMk/>
          <pc:sldMk cId="60858073" sldId="907"/>
        </pc:sldMkLst>
      </pc:sldChg>
      <pc:sldChg chg="del">
        <pc:chgData name="Sharon Hannah" userId="e4e10164-44d1-4dc8-a420-e346b03aaa7a" providerId="ADAL" clId="{0B058785-DB48-47AE-8761-ADC51120D81E}" dt="2025-01-21T14:22:58.020" v="4805" actId="47"/>
        <pc:sldMkLst>
          <pc:docMk/>
          <pc:sldMk cId="3799647059" sldId="908"/>
        </pc:sldMkLst>
      </pc:sldChg>
      <pc:sldChg chg="del">
        <pc:chgData name="Sharon Hannah" userId="e4e10164-44d1-4dc8-a420-e346b03aaa7a" providerId="ADAL" clId="{0B058785-DB48-47AE-8761-ADC51120D81E}" dt="2025-01-21T14:22:56.023" v="4804" actId="47"/>
        <pc:sldMkLst>
          <pc:docMk/>
          <pc:sldMk cId="4100793817" sldId="909"/>
        </pc:sldMkLst>
      </pc:sldChg>
      <pc:sldChg chg="del">
        <pc:chgData name="Sharon Hannah" userId="e4e10164-44d1-4dc8-a420-e346b03aaa7a" providerId="ADAL" clId="{0B058785-DB48-47AE-8761-ADC51120D81E}" dt="2025-01-21T14:23:03.683" v="4806" actId="47"/>
        <pc:sldMkLst>
          <pc:docMk/>
          <pc:sldMk cId="1959728963" sldId="910"/>
        </pc:sldMkLst>
      </pc:sldChg>
      <pc:sldChg chg="del">
        <pc:chgData name="Sharon Hannah" userId="e4e10164-44d1-4dc8-a420-e346b03aaa7a" providerId="ADAL" clId="{0B058785-DB48-47AE-8761-ADC51120D81E}" dt="2025-01-21T12:45:37.680" v="2977" actId="2696"/>
        <pc:sldMkLst>
          <pc:docMk/>
          <pc:sldMk cId="1808517301" sldId="911"/>
        </pc:sldMkLst>
      </pc:sldChg>
      <pc:sldChg chg="delSp modSp mod modNotesTx">
        <pc:chgData name="Sharon Hannah" userId="e4e10164-44d1-4dc8-a420-e346b03aaa7a" providerId="ADAL" clId="{0B058785-DB48-47AE-8761-ADC51120D81E}" dt="2025-01-23T16:22:34.093" v="9888" actId="20577"/>
        <pc:sldMkLst>
          <pc:docMk/>
          <pc:sldMk cId="2596087739" sldId="912"/>
        </pc:sldMkLst>
        <pc:spChg chg="mod">
          <ac:chgData name="Sharon Hannah" userId="e4e10164-44d1-4dc8-a420-e346b03aaa7a" providerId="ADAL" clId="{0B058785-DB48-47AE-8761-ADC51120D81E}" dt="2025-01-22T15:32:04.720" v="9002" actId="20577"/>
          <ac:spMkLst>
            <pc:docMk/>
            <pc:sldMk cId="2596087739" sldId="912"/>
            <ac:spMk id="3" creationId="{D06BC575-81FE-CB59-CD3F-4E4474830184}"/>
          </ac:spMkLst>
        </pc:spChg>
        <pc:graphicFrameChg chg="modGraphic">
          <ac:chgData name="Sharon Hannah" userId="e4e10164-44d1-4dc8-a420-e346b03aaa7a" providerId="ADAL" clId="{0B058785-DB48-47AE-8761-ADC51120D81E}" dt="2025-01-22T15:32:09.060" v="9009" actId="20577"/>
          <ac:graphicFrameMkLst>
            <pc:docMk/>
            <pc:sldMk cId="2596087739" sldId="912"/>
            <ac:graphicFrameMk id="4" creationId="{2968CA71-5996-9233-8A40-A57913A88441}"/>
          </ac:graphicFrameMkLst>
        </pc:graphicFrameChg>
      </pc:sldChg>
      <pc:sldChg chg="del">
        <pc:chgData name="Sharon Hannah" userId="e4e10164-44d1-4dc8-a420-e346b03aaa7a" providerId="ADAL" clId="{0B058785-DB48-47AE-8761-ADC51120D81E}" dt="2025-01-21T14:23:21.750" v="4810" actId="47"/>
        <pc:sldMkLst>
          <pc:docMk/>
          <pc:sldMk cId="0" sldId="913"/>
        </pc:sldMkLst>
      </pc:sldChg>
      <pc:sldChg chg="del">
        <pc:chgData name="Sharon Hannah" userId="e4e10164-44d1-4dc8-a420-e346b03aaa7a" providerId="ADAL" clId="{0B058785-DB48-47AE-8761-ADC51120D81E}" dt="2025-01-21T14:23:07.708" v="4807" actId="47"/>
        <pc:sldMkLst>
          <pc:docMk/>
          <pc:sldMk cId="188584619" sldId="10779"/>
        </pc:sldMkLst>
      </pc:sldChg>
      <pc:sldChg chg="del">
        <pc:chgData name="Sharon Hannah" userId="e4e10164-44d1-4dc8-a420-e346b03aaa7a" providerId="ADAL" clId="{0B058785-DB48-47AE-8761-ADC51120D81E}" dt="2025-01-21T12:49:00.659" v="3047" actId="2696"/>
        <pc:sldMkLst>
          <pc:docMk/>
          <pc:sldMk cId="573641481" sldId="10782"/>
        </pc:sldMkLst>
      </pc:sldChg>
      <pc:sldChg chg="del">
        <pc:chgData name="Sharon Hannah" userId="e4e10164-44d1-4dc8-a420-e346b03aaa7a" providerId="ADAL" clId="{0B058785-DB48-47AE-8761-ADC51120D81E}" dt="2025-01-21T09:25:10.685" v="2300" actId="2696"/>
        <pc:sldMkLst>
          <pc:docMk/>
          <pc:sldMk cId="886596463" sldId="10792"/>
        </pc:sldMkLst>
      </pc:sldChg>
      <pc:sldChg chg="modSp del mod">
        <pc:chgData name="Sharon Hannah" userId="e4e10164-44d1-4dc8-a420-e346b03aaa7a" providerId="ADAL" clId="{0B058785-DB48-47AE-8761-ADC51120D81E}" dt="2025-01-21T14:23:25.263" v="4811" actId="47"/>
        <pc:sldMkLst>
          <pc:docMk/>
          <pc:sldMk cId="2927510321" sldId="10793"/>
        </pc:sldMkLst>
      </pc:sldChg>
      <pc:sldMasterChg chg="del delSldLayout">
        <pc:chgData name="Sharon Hannah" userId="e4e10164-44d1-4dc8-a420-e346b03aaa7a" providerId="ADAL" clId="{0B058785-DB48-47AE-8761-ADC51120D81E}" dt="2025-01-21T14:23:17.620" v="4809" actId="47"/>
        <pc:sldMasterMkLst>
          <pc:docMk/>
          <pc:sldMasterMk cId="11739564" sldId="2147483652"/>
        </pc:sldMasterMkLst>
        <pc:sldLayoutChg chg="del">
          <pc:chgData name="Sharon Hannah" userId="e4e10164-44d1-4dc8-a420-e346b03aaa7a" providerId="ADAL" clId="{0B058785-DB48-47AE-8761-ADC51120D81E}" dt="2025-01-21T14:23:17.620" v="4809" actId="47"/>
          <pc:sldLayoutMkLst>
            <pc:docMk/>
            <pc:sldMasterMk cId="11739564" sldId="2147483652"/>
            <pc:sldLayoutMk cId="1945719464" sldId="2147483653"/>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1755225054" sldId="2147483654"/>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231699474" sldId="2147483655"/>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149597931" sldId="2147483656"/>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265276187" sldId="2147483657"/>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2969174548" sldId="2147483658"/>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1058919056" sldId="2147483659"/>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2859145404" sldId="2147483660"/>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3842804575" sldId="2147483661"/>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3269085008" sldId="2147483662"/>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3871876541" sldId="2147483663"/>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630363189" sldId="2147483664"/>
          </pc:sldLayoutMkLst>
        </pc:sldLayoutChg>
        <pc:sldLayoutChg chg="del">
          <pc:chgData name="Sharon Hannah" userId="e4e10164-44d1-4dc8-a420-e346b03aaa7a" providerId="ADAL" clId="{0B058785-DB48-47AE-8761-ADC51120D81E}" dt="2025-01-21T14:23:17.620" v="4809" actId="47"/>
          <pc:sldLayoutMkLst>
            <pc:docMk/>
            <pc:sldMasterMk cId="11739564" sldId="2147483652"/>
            <pc:sldLayoutMk cId="2102263233" sldId="2147483667"/>
          </pc:sldLayoutMkLst>
        </pc:sldLayoutChg>
      </pc:sldMasterChg>
      <pc:sldMasterChg chg="del delSldLayout">
        <pc:chgData name="Sharon Hannah" userId="e4e10164-44d1-4dc8-a420-e346b03aaa7a" providerId="ADAL" clId="{0B058785-DB48-47AE-8761-ADC51120D81E}" dt="2025-01-21T14:23:21.750" v="4810" actId="47"/>
        <pc:sldMasterMkLst>
          <pc:docMk/>
          <pc:sldMasterMk cId="50480767" sldId="2147483681"/>
        </pc:sldMasterMkLst>
        <pc:sldLayoutChg chg="del">
          <pc:chgData name="Sharon Hannah" userId="e4e10164-44d1-4dc8-a420-e346b03aaa7a" providerId="ADAL" clId="{0B058785-DB48-47AE-8761-ADC51120D81E}" dt="2025-01-21T14:23:21.750" v="4810" actId="47"/>
          <pc:sldLayoutMkLst>
            <pc:docMk/>
            <pc:sldMasterMk cId="50480767" sldId="2147483681"/>
            <pc:sldLayoutMk cId="771410830" sldId="2147483682"/>
          </pc:sldLayoutMkLst>
        </pc:sldLayoutChg>
      </pc:sldMasterChg>
    </pc:docChg>
  </pc:docChgLst>
  <pc:docChgLst>
    <pc:chgData name="Sharon Hannah" userId="S::sharon.hannah@digitaloffice.scot::e4e10164-44d1-4dc8-a420-e346b03aaa7a" providerId="AD" clId="Web-{36941ECC-8F5D-4875-8076-F37BEDA7BEED}"/>
    <pc:docChg chg="modSld">
      <pc:chgData name="Sharon Hannah" userId="S::sharon.hannah@digitaloffice.scot::e4e10164-44d1-4dc8-a420-e346b03aaa7a" providerId="AD" clId="Web-{36941ECC-8F5D-4875-8076-F37BEDA7BEED}" dt="2025-01-28T08:37:21.117" v="7" actId="20577"/>
      <pc:docMkLst>
        <pc:docMk/>
      </pc:docMkLst>
      <pc:sldChg chg="modSp">
        <pc:chgData name="Sharon Hannah" userId="S::sharon.hannah@digitaloffice.scot::e4e10164-44d1-4dc8-a420-e346b03aaa7a" providerId="AD" clId="Web-{36941ECC-8F5D-4875-8076-F37BEDA7BEED}" dt="2025-01-28T08:37:21.117" v="7" actId="20577"/>
        <pc:sldMkLst>
          <pc:docMk/>
          <pc:sldMk cId="0" sldId="286"/>
        </pc:sldMkLst>
        <pc:spChg chg="mod">
          <ac:chgData name="Sharon Hannah" userId="S::sharon.hannah@digitaloffice.scot::e4e10164-44d1-4dc8-a420-e346b03aaa7a" providerId="AD" clId="Web-{36941ECC-8F5D-4875-8076-F37BEDA7BEED}" dt="2025-01-28T08:37:21.117" v="7" actId="20577"/>
          <ac:spMkLst>
            <pc:docMk/>
            <pc:sldMk cId="0" sldId="286"/>
            <ac:spMk id="3" creationId="{BE50C2CA-E0C7-2ADD-8226-6DFA2449ACDF}"/>
          </ac:spMkLst>
        </pc:spChg>
      </pc:sldChg>
    </pc:docChg>
  </pc:docChgLst>
  <pc:docChgLst>
    <pc:chgData name="Sharon Hannah" userId="S::sharon.hannah@digitaloffice.scot::e4e10164-44d1-4dc8-a420-e346b03aaa7a" providerId="AD" clId="Web-{43EEF63F-ABFE-4CDF-AABC-F3AA61A30C70}"/>
    <pc:docChg chg="modSld">
      <pc:chgData name="Sharon Hannah" userId="S::sharon.hannah@digitaloffice.scot::e4e10164-44d1-4dc8-a420-e346b03aaa7a" providerId="AD" clId="Web-{43EEF63F-ABFE-4CDF-AABC-F3AA61A30C70}" dt="2025-01-29T08:58:59.968" v="7" actId="20577"/>
      <pc:docMkLst>
        <pc:docMk/>
      </pc:docMkLst>
      <pc:sldChg chg="modSp">
        <pc:chgData name="Sharon Hannah" userId="S::sharon.hannah@digitaloffice.scot::e4e10164-44d1-4dc8-a420-e346b03aaa7a" providerId="AD" clId="Web-{43EEF63F-ABFE-4CDF-AABC-F3AA61A30C70}" dt="2025-01-29T08:58:59.968" v="7" actId="20577"/>
        <pc:sldMkLst>
          <pc:docMk/>
          <pc:sldMk cId="0" sldId="281"/>
        </pc:sldMkLst>
        <pc:spChg chg="mod">
          <ac:chgData name="Sharon Hannah" userId="S::sharon.hannah@digitaloffice.scot::e4e10164-44d1-4dc8-a420-e346b03aaa7a" providerId="AD" clId="Web-{43EEF63F-ABFE-4CDF-AABC-F3AA61A30C70}" dt="2025-01-29T08:58:59.968" v="7" actId="20577"/>
          <ac:spMkLst>
            <pc:docMk/>
            <pc:sldMk cId="0" sldId="281"/>
            <ac:spMk id="4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solidFill>
                  <a:srgbClr val="000000"/>
                </a:solidFill>
                <a:latin typeface="Helvetica Neue"/>
              </a:rPr>
              <a:t>With an increase in instances of SCAM’s related to telecare, we are working with others towards detection and prevention.</a:t>
            </a:r>
          </a:p>
        </p:txBody>
      </p:sp>
    </p:spTree>
    <p:extLst>
      <p:ext uri="{BB962C8B-B14F-4D97-AF65-F5344CB8AC3E}">
        <p14:creationId xmlns:p14="http://schemas.microsoft.com/office/powerpoint/2010/main" val="51351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There are multiple versions, not all are voice phishing, some are unscrupulous sales practices. Random in approach so not geographically targeted. All examples from Telecare centre around analogue to digital. One off payment for digital unit or sign up for line/BB but the exact practice is unknown. Best plan is to inform and on-line alert service users, family, carers and staff who visit or take telecare calls.  </a:t>
            </a:r>
          </a:p>
        </p:txBody>
      </p:sp>
    </p:spTree>
    <p:extLst>
      <p:ext uri="{BB962C8B-B14F-4D97-AF65-F5344CB8AC3E}">
        <p14:creationId xmlns:p14="http://schemas.microsoft.com/office/powerpoint/2010/main" val="286673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Prevention - great news is 60% of Scotland now digital/ digitally ready. We know but service users may not. Like “following your car accident” call we have all had, we believe telecare calls may be that sporadic/ random and auto-dialler in nature. </a:t>
            </a:r>
          </a:p>
        </p:txBody>
      </p:sp>
    </p:spTree>
    <p:extLst>
      <p:ext uri="{BB962C8B-B14F-4D97-AF65-F5344CB8AC3E}">
        <p14:creationId xmlns:p14="http://schemas.microsoft.com/office/powerpoint/2010/main" val="141508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Report, Alert, Communicate – If reporting improves, methods used may be clearer and prevention more targeted. DT are liaising closely with TS (fortnightly meetings) and will provide feedback.  Internal and external comms needed, WLC issued one recently which is a good example should I request that TS help us with a more generic version that all could adopt. When SU bank details are disclosed, it’s a crime so report to ADS – Advice Direct Scotland.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61B53-DE6F-7E4B-95F6-D3FFBC6FEC9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340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BBC pitch for a Reporting Scotland feature is ongoing but there is an ask which I will detail in the last slide. A generic leaflet explaining A2D in the home does contain a scam alert and is ready for your logo to be added but I need your help on a wording change that I will highlight in the next slide. Also BT are preparing a national housing pack for scheme staff to communicate/support SU’s during mass migrations, Scotland starts in Summer 25, Digital Telecare will look to share that too.  </a:t>
            </a:r>
          </a:p>
        </p:txBody>
      </p:sp>
    </p:spTree>
    <p:extLst>
      <p:ext uri="{BB962C8B-B14F-4D97-AF65-F5344CB8AC3E}">
        <p14:creationId xmlns:p14="http://schemas.microsoft.com/office/powerpoint/2010/main" val="378696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err="1"/>
              <a:t>AlliP</a:t>
            </a:r>
            <a:r>
              <a:rPr lang="en-GB"/>
              <a:t> leaflet is educational, a pre-amble to any CP action. It has a scam alert but want to amend slightly to make it easier for telecare SU and to know they have a trusted route via Pendant/Pull-cord to do so.</a:t>
            </a:r>
          </a:p>
        </p:txBody>
      </p:sp>
    </p:spTree>
    <p:extLst>
      <p:ext uri="{BB962C8B-B14F-4D97-AF65-F5344CB8AC3E}">
        <p14:creationId xmlns:p14="http://schemas.microsoft.com/office/powerpoint/2010/main" val="158419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ASK – What does a typical A2D Installation process consists of (letter, phone call, new contract, etc.), what is shared with the SU, what should they expect from Telecare, and we can perhaps add it to the feature. Actual SU experiences will personalise the feature and drive the message into the home; So we need an opportunity to film an A2D instal, attempted/actual scammed user or family/friend.  </a:t>
            </a:r>
          </a:p>
        </p:txBody>
      </p:sp>
    </p:spTree>
    <p:extLst>
      <p:ext uri="{BB962C8B-B14F-4D97-AF65-F5344CB8AC3E}">
        <p14:creationId xmlns:p14="http://schemas.microsoft.com/office/powerpoint/2010/main" val="309449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ASTER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6BF9D-FAD4-9068-66CD-EA6FDB400C23}"/>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3" name="Footer Placeholder 2">
            <a:extLst>
              <a:ext uri="{FF2B5EF4-FFF2-40B4-BE49-F238E27FC236}">
                <a16:creationId xmlns:a16="http://schemas.microsoft.com/office/drawing/2014/main" id="{08C488E7-FA2E-3059-94EC-25D82ED5B8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DB8917-EC21-DBAD-A143-30C1A431718C}"/>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334354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7EF9-7C1C-5D54-28D3-F853E96D3525}"/>
              </a:ext>
            </a:extLst>
          </p:cNvPr>
          <p:cNvSpPr>
            <a:spLocks noGrp="1"/>
          </p:cNvSpPr>
          <p:nvPr>
            <p:ph type="title"/>
          </p:nvPr>
        </p:nvSpPr>
        <p:spPr>
          <a:xfrm>
            <a:off x="1679577" y="914400"/>
            <a:ext cx="7864474" cy="3200400"/>
          </a:xfrm>
        </p:spPr>
        <p:txBody>
          <a:bodyPr anchor="b"/>
          <a:lstStyle>
            <a:lvl1pPr>
              <a:defRPr sz="6400"/>
            </a:lvl1pPr>
          </a:lstStyle>
          <a:p>
            <a:r>
              <a:rPr lang="en-GB"/>
              <a:t>Click to edit Master title style</a:t>
            </a:r>
          </a:p>
        </p:txBody>
      </p:sp>
      <p:sp>
        <p:nvSpPr>
          <p:cNvPr id="3" name="Content Placeholder 2">
            <a:extLst>
              <a:ext uri="{FF2B5EF4-FFF2-40B4-BE49-F238E27FC236}">
                <a16:creationId xmlns:a16="http://schemas.microsoft.com/office/drawing/2014/main" id="{25672902-8856-0042-6C05-CE6DB2C7444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963102F-D736-73D9-188A-9B07F743884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a:extLst>
              <a:ext uri="{FF2B5EF4-FFF2-40B4-BE49-F238E27FC236}">
                <a16:creationId xmlns:a16="http://schemas.microsoft.com/office/drawing/2014/main" id="{951269DF-F32D-E409-83CE-DCC8284ADD32}"/>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6" name="Footer Placeholder 5">
            <a:extLst>
              <a:ext uri="{FF2B5EF4-FFF2-40B4-BE49-F238E27FC236}">
                <a16:creationId xmlns:a16="http://schemas.microsoft.com/office/drawing/2014/main" id="{DE84C890-2BE6-D9DB-5101-5281522417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79C298-A742-ADAF-FD1B-09202D19584F}"/>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244820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CCF3-67A0-961F-640E-59F1D3A85BE3}"/>
              </a:ext>
            </a:extLst>
          </p:cNvPr>
          <p:cNvSpPr>
            <a:spLocks noGrp="1"/>
          </p:cNvSpPr>
          <p:nvPr>
            <p:ph type="title"/>
          </p:nvPr>
        </p:nvSpPr>
        <p:spPr>
          <a:xfrm>
            <a:off x="1679577" y="914400"/>
            <a:ext cx="7864474" cy="3200400"/>
          </a:xfrm>
        </p:spPr>
        <p:txBody>
          <a:bodyPr anchor="b"/>
          <a:lstStyle>
            <a:lvl1pPr>
              <a:defRPr sz="6400"/>
            </a:lvl1pPr>
          </a:lstStyle>
          <a:p>
            <a:r>
              <a:rPr lang="en-GB"/>
              <a:t>Click to edit Master title style</a:t>
            </a:r>
          </a:p>
        </p:txBody>
      </p:sp>
      <p:sp>
        <p:nvSpPr>
          <p:cNvPr id="3" name="Picture Placeholder 2">
            <a:extLst>
              <a:ext uri="{FF2B5EF4-FFF2-40B4-BE49-F238E27FC236}">
                <a16:creationId xmlns:a16="http://schemas.microsoft.com/office/drawing/2014/main" id="{BACE5938-CCE0-FF97-3414-C1387FFDD5EA}"/>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GB"/>
          </a:p>
        </p:txBody>
      </p:sp>
      <p:sp>
        <p:nvSpPr>
          <p:cNvPr id="4" name="Text Placeholder 3">
            <a:extLst>
              <a:ext uri="{FF2B5EF4-FFF2-40B4-BE49-F238E27FC236}">
                <a16:creationId xmlns:a16="http://schemas.microsoft.com/office/drawing/2014/main" id="{36B63A11-C252-0265-9AF8-776E0002980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a:extLst>
              <a:ext uri="{FF2B5EF4-FFF2-40B4-BE49-F238E27FC236}">
                <a16:creationId xmlns:a16="http://schemas.microsoft.com/office/drawing/2014/main" id="{8792BC7F-00CC-C27E-43DF-6334A0CD61DB}"/>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6" name="Footer Placeholder 5">
            <a:extLst>
              <a:ext uri="{FF2B5EF4-FFF2-40B4-BE49-F238E27FC236}">
                <a16:creationId xmlns:a16="http://schemas.microsoft.com/office/drawing/2014/main" id="{B148A64D-0F4E-8AD4-25EB-D34E95934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614C0-70A5-3597-BAA7-7921113B3242}"/>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2119755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56DE-0B9C-87BE-911A-F46F11389EE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E84B84E-A187-C1AA-0691-7A5F8CAE72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B5BCE9-4566-3057-00A1-CDC4D981060D}"/>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5" name="Footer Placeholder 4">
            <a:extLst>
              <a:ext uri="{FF2B5EF4-FFF2-40B4-BE49-F238E27FC236}">
                <a16:creationId xmlns:a16="http://schemas.microsoft.com/office/drawing/2014/main" id="{20BBC51C-D4E7-ECFC-A016-26F80F3695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E3699-F307-F34A-B2E2-E818833A9B36}"/>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228190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10A76-F1C5-4685-253A-990D8E727797}"/>
              </a:ext>
            </a:extLst>
          </p:cNvPr>
          <p:cNvSpPr>
            <a:spLocks noGrp="1"/>
          </p:cNvSpPr>
          <p:nvPr>
            <p:ph type="title" orient="vert"/>
          </p:nvPr>
        </p:nvSpPr>
        <p:spPr>
          <a:xfrm>
            <a:off x="17449800" y="730250"/>
            <a:ext cx="5257800" cy="11623676"/>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233F066-9480-83C4-DCA4-D58FC8D42A16}"/>
              </a:ext>
            </a:extLst>
          </p:cNvPr>
          <p:cNvSpPr>
            <a:spLocks noGrp="1"/>
          </p:cNvSpPr>
          <p:nvPr>
            <p:ph type="body" orient="vert" idx="1"/>
          </p:nvPr>
        </p:nvSpPr>
        <p:spPr>
          <a:xfrm>
            <a:off x="1676400" y="730250"/>
            <a:ext cx="15468600"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8DF94A-9942-8258-23F0-0455CB00ED30}"/>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5" name="Footer Placeholder 4">
            <a:extLst>
              <a:ext uri="{FF2B5EF4-FFF2-40B4-BE49-F238E27FC236}">
                <a16:creationId xmlns:a16="http://schemas.microsoft.com/office/drawing/2014/main" id="{BC38410C-FE78-2FA9-612C-768A59F62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1AFF5B-549B-3C4E-076F-E9EBD55BC95D}"/>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36413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MASTER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87311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MASTER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7937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MASTER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28602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E10A-FBB9-46F3-F800-177A4841DA7C}"/>
              </a:ext>
            </a:extLst>
          </p:cNvPr>
          <p:cNvSpPr>
            <a:spLocks noGrp="1"/>
          </p:cNvSpPr>
          <p:nvPr>
            <p:ph type="ctrTitle"/>
          </p:nvPr>
        </p:nvSpPr>
        <p:spPr>
          <a:xfrm>
            <a:off x="3048000" y="2244726"/>
            <a:ext cx="18288000" cy="4775200"/>
          </a:xfrm>
        </p:spPr>
        <p:txBody>
          <a:bodyPr anchor="b"/>
          <a:lstStyle>
            <a:lvl1pPr algn="ctr">
              <a:defRPr sz="12000"/>
            </a:lvl1pPr>
          </a:lstStyle>
          <a:p>
            <a:r>
              <a:rPr lang="en-GB"/>
              <a:t>Click to edit Master title style</a:t>
            </a:r>
          </a:p>
        </p:txBody>
      </p:sp>
      <p:sp>
        <p:nvSpPr>
          <p:cNvPr id="3" name="Subtitle 2">
            <a:extLst>
              <a:ext uri="{FF2B5EF4-FFF2-40B4-BE49-F238E27FC236}">
                <a16:creationId xmlns:a16="http://schemas.microsoft.com/office/drawing/2014/main" id="{A9ECD572-1CD8-E99D-B35B-987A23EC458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Click to edit Master subtitle style</a:t>
            </a:r>
          </a:p>
        </p:txBody>
      </p:sp>
      <p:sp>
        <p:nvSpPr>
          <p:cNvPr id="4" name="Date Placeholder 3">
            <a:extLst>
              <a:ext uri="{FF2B5EF4-FFF2-40B4-BE49-F238E27FC236}">
                <a16:creationId xmlns:a16="http://schemas.microsoft.com/office/drawing/2014/main" id="{EE88360B-3B20-3A3E-2407-E22D33A64652}"/>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5" name="Footer Placeholder 4">
            <a:extLst>
              <a:ext uri="{FF2B5EF4-FFF2-40B4-BE49-F238E27FC236}">
                <a16:creationId xmlns:a16="http://schemas.microsoft.com/office/drawing/2014/main" id="{76B5DD32-907D-6431-BEFB-EDE743450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9F7E40-F054-A98C-9540-0C94211CD3A3}"/>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113902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69F8-D7BA-ACD8-0DDC-7CCA7D5A832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CB422C-F384-E63F-54AD-F22538C2F6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522BF4-6828-2030-BE8D-C4CD39325E78}"/>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5" name="Footer Placeholder 4">
            <a:extLst>
              <a:ext uri="{FF2B5EF4-FFF2-40B4-BE49-F238E27FC236}">
                <a16:creationId xmlns:a16="http://schemas.microsoft.com/office/drawing/2014/main" id="{F28D739B-6CD1-BCE7-347A-79C66E410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28765-4460-A04B-4616-0DFFE64C6EB7}"/>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352312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B0D3-5F96-EAC4-57F0-B3DD7BB1EAA2}"/>
              </a:ext>
            </a:extLst>
          </p:cNvPr>
          <p:cNvSpPr>
            <a:spLocks noGrp="1"/>
          </p:cNvSpPr>
          <p:nvPr>
            <p:ph type="title"/>
          </p:nvPr>
        </p:nvSpPr>
        <p:spPr>
          <a:xfrm>
            <a:off x="1663700" y="3419477"/>
            <a:ext cx="21031200" cy="5705474"/>
          </a:xfrm>
        </p:spPr>
        <p:txBody>
          <a:bodyPr anchor="b"/>
          <a:lstStyle>
            <a:lvl1pPr>
              <a:defRPr sz="12000"/>
            </a:lvl1pPr>
          </a:lstStyle>
          <a:p>
            <a:r>
              <a:rPr lang="en-GB"/>
              <a:t>Click to edit Master title style</a:t>
            </a:r>
          </a:p>
        </p:txBody>
      </p:sp>
      <p:sp>
        <p:nvSpPr>
          <p:cNvPr id="3" name="Text Placeholder 2">
            <a:extLst>
              <a:ext uri="{FF2B5EF4-FFF2-40B4-BE49-F238E27FC236}">
                <a16:creationId xmlns:a16="http://schemas.microsoft.com/office/drawing/2014/main" id="{3E285413-26F5-6184-646E-2A2031B7CDC7}"/>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928ADA-7363-077F-6574-D812CBF64863}"/>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5" name="Footer Placeholder 4">
            <a:extLst>
              <a:ext uri="{FF2B5EF4-FFF2-40B4-BE49-F238E27FC236}">
                <a16:creationId xmlns:a16="http://schemas.microsoft.com/office/drawing/2014/main" id="{15619D97-59CC-F5FD-E01E-4F946A2DD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244267-7CF7-ACAF-001A-B70AB6000559}"/>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53500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8442-AF40-141E-2B2C-B5E4C9DE28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0B6FD89-CCF9-9559-9220-D5CF9B681623}"/>
              </a:ext>
            </a:extLst>
          </p:cNvPr>
          <p:cNvSpPr>
            <a:spLocks noGrp="1"/>
          </p:cNvSpPr>
          <p:nvPr>
            <p:ph sz="half" idx="1"/>
          </p:nvPr>
        </p:nvSpPr>
        <p:spPr>
          <a:xfrm>
            <a:off x="1676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D328B21-9F13-4E71-40DF-3CDBA21DA829}"/>
              </a:ext>
            </a:extLst>
          </p:cNvPr>
          <p:cNvSpPr>
            <a:spLocks noGrp="1"/>
          </p:cNvSpPr>
          <p:nvPr>
            <p:ph sz="half" idx="2"/>
          </p:nvPr>
        </p:nvSpPr>
        <p:spPr>
          <a:xfrm>
            <a:off x="12344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9CE29CF-3DCA-9635-0E9B-C8B133378DBE}"/>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6" name="Footer Placeholder 5">
            <a:extLst>
              <a:ext uri="{FF2B5EF4-FFF2-40B4-BE49-F238E27FC236}">
                <a16:creationId xmlns:a16="http://schemas.microsoft.com/office/drawing/2014/main" id="{8751E39C-FA74-BC7B-B89B-A971867345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0E257-B333-A1BC-A289-85601028E78D}"/>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717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C0A7-06F5-60DA-7623-4D0FD7D0380D}"/>
              </a:ext>
            </a:extLst>
          </p:cNvPr>
          <p:cNvSpPr>
            <a:spLocks noGrp="1"/>
          </p:cNvSpPr>
          <p:nvPr>
            <p:ph type="title"/>
          </p:nvPr>
        </p:nvSpPr>
        <p:spPr>
          <a:xfrm>
            <a:off x="1679576" y="730251"/>
            <a:ext cx="21031200" cy="2651126"/>
          </a:xfrm>
        </p:spPr>
        <p:txBody>
          <a:bodyPr/>
          <a:lstStyle/>
          <a:p>
            <a:r>
              <a:rPr lang="en-GB"/>
              <a:t>Click to edit Master title style</a:t>
            </a:r>
          </a:p>
        </p:txBody>
      </p:sp>
      <p:sp>
        <p:nvSpPr>
          <p:cNvPr id="3" name="Text Placeholder 2">
            <a:extLst>
              <a:ext uri="{FF2B5EF4-FFF2-40B4-BE49-F238E27FC236}">
                <a16:creationId xmlns:a16="http://schemas.microsoft.com/office/drawing/2014/main" id="{5F758838-B99C-73CC-C0EE-FE5124795DED}"/>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4" name="Content Placeholder 3">
            <a:extLst>
              <a:ext uri="{FF2B5EF4-FFF2-40B4-BE49-F238E27FC236}">
                <a16:creationId xmlns:a16="http://schemas.microsoft.com/office/drawing/2014/main" id="{5FE21EA1-5F62-CEF4-D50F-F67A7FBCA957}"/>
              </a:ext>
            </a:extLst>
          </p:cNvPr>
          <p:cNvSpPr>
            <a:spLocks noGrp="1"/>
          </p:cNvSpPr>
          <p:nvPr>
            <p:ph sz="half" idx="2"/>
          </p:nvPr>
        </p:nvSpPr>
        <p:spPr>
          <a:xfrm>
            <a:off x="1679577" y="5010150"/>
            <a:ext cx="10315574"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9EEF55E-A16E-8C15-0EFA-E5BC638312B1}"/>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6" name="Content Placeholder 5">
            <a:extLst>
              <a:ext uri="{FF2B5EF4-FFF2-40B4-BE49-F238E27FC236}">
                <a16:creationId xmlns:a16="http://schemas.microsoft.com/office/drawing/2014/main" id="{347FC1AA-8E95-D2C0-C5B5-0136CAE5B10D}"/>
              </a:ext>
            </a:extLst>
          </p:cNvPr>
          <p:cNvSpPr>
            <a:spLocks noGrp="1"/>
          </p:cNvSpPr>
          <p:nvPr>
            <p:ph sz="quarter" idx="4"/>
          </p:nvPr>
        </p:nvSpPr>
        <p:spPr>
          <a:xfrm>
            <a:off x="12344400" y="5010150"/>
            <a:ext cx="10366376"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AF98771-CC6C-C4AB-5D99-129456E91053}"/>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8" name="Footer Placeholder 7">
            <a:extLst>
              <a:ext uri="{FF2B5EF4-FFF2-40B4-BE49-F238E27FC236}">
                <a16:creationId xmlns:a16="http://schemas.microsoft.com/office/drawing/2014/main" id="{FEBA65E7-2AA0-B171-07FE-74A122E5A8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CD4B52-0055-7499-D129-E17B1C3EBB73}"/>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397175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9908-3BD4-0822-4997-92C3A205558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B751020-D747-2E03-33F8-C36528433819}"/>
              </a:ext>
            </a:extLst>
          </p:cNvPr>
          <p:cNvSpPr>
            <a:spLocks noGrp="1"/>
          </p:cNvSpPr>
          <p:nvPr>
            <p:ph type="dt" sz="half" idx="10"/>
          </p:nvPr>
        </p:nvSpPr>
        <p:spPr/>
        <p:txBody>
          <a:bodyPr/>
          <a:lstStyle/>
          <a:p>
            <a:fld id="{42D3AB1B-A529-AF41-838F-69AE31549A05}" type="datetimeFigureOut">
              <a:rPr lang="en-GB" smtClean="0"/>
              <a:t>29/01/2025</a:t>
            </a:fld>
            <a:endParaRPr lang="en-GB"/>
          </a:p>
        </p:txBody>
      </p:sp>
      <p:sp>
        <p:nvSpPr>
          <p:cNvPr id="4" name="Footer Placeholder 3">
            <a:extLst>
              <a:ext uri="{FF2B5EF4-FFF2-40B4-BE49-F238E27FC236}">
                <a16:creationId xmlns:a16="http://schemas.microsoft.com/office/drawing/2014/main" id="{BA3FE53F-68A6-69B2-7BF2-A11C2375E5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7151E8-EBD5-3E26-1155-258C27083DDD}"/>
              </a:ext>
            </a:extLst>
          </p:cNvPr>
          <p:cNvSpPr>
            <a:spLocks noGrp="1"/>
          </p:cNvSpPr>
          <p:nvPr>
            <p:ph type="sldNum" sz="quarter" idx="12"/>
          </p:nvPr>
        </p:nvSpPr>
        <p:spPr/>
        <p:txBody>
          <a:bodyPr/>
          <a:lstStyle/>
          <a:p>
            <a:fld id="{228163DA-BF6D-2B44-81D3-03F1C45B9805}" type="slidenum">
              <a:rPr lang="en-GB" smtClean="0"/>
              <a:t>‹#›</a:t>
            </a:fld>
            <a:endParaRPr lang="en-GB"/>
          </a:p>
        </p:txBody>
      </p:sp>
    </p:spTree>
    <p:extLst>
      <p:ext uri="{BB962C8B-B14F-4D97-AF65-F5344CB8AC3E}">
        <p14:creationId xmlns:p14="http://schemas.microsoft.com/office/powerpoint/2010/main" val="22646285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2007748" y="13080999"/>
            <a:ext cx="368504"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
        <p:nvSpPr>
          <p:cNvPr id="3" name="Presentation Titl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4" name="Body Level One…"/>
          <p:cNvSpPr txBox="1">
            <a:spLocks noGrp="1"/>
          </p:cNvSpPr>
          <p:nvPr>
            <p:ph type="body" idx="1" hasCustomPrompt="1"/>
          </p:nvPr>
        </p:nvSpPr>
        <p:spPr>
          <a:xfrm>
            <a:off x="1206500" y="7196865"/>
            <a:ext cx="21971000"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Tree>
  </p:cSld>
  <p:clrMap bg1="dk1" tx1="lt1" bg2="dk2" tx2="lt2" accent1="accent1" accent2="accent2" accent3="accent3" accent4="accent4" accent5="accent5" accent6="accent6" hlink="hlink" folHlink="folHlink"/>
  <p:sldLayoutIdLst>
    <p:sldLayoutId id="2147483649" r:id="rId1"/>
  </p:sldLayoutIdLst>
  <p:transition spd="med"/>
  <p:txStyles>
    <p:titleStyle>
      <a:lvl1pPr marL="0" marR="0" indent="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1pPr>
      <a:lvl2pPr marL="0" marR="0" indent="4572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2pPr>
      <a:lvl3pPr marL="0" marR="0" indent="9144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3pPr>
      <a:lvl4pPr marL="0" marR="0" indent="13716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4pPr>
      <a:lvl5pPr marL="0" marR="0" indent="18288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5pPr>
      <a:lvl6pPr marL="0" marR="0" indent="22860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6pPr>
      <a:lvl7pPr marL="0" marR="0" indent="27432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7pPr>
      <a:lvl8pPr marL="0" marR="0" indent="32004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8pPr>
      <a:lvl9pPr marL="0" marR="0" indent="365760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2017272" y="13076009"/>
            <a:ext cx="349455" cy="379591"/>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
        <p:nvSpPr>
          <p:cNvPr id="3" name="Presentation Title"/>
          <p:cNvSpPr txBox="1">
            <a:spLocks noGrp="1"/>
          </p:cNvSpPr>
          <p:nvPr>
            <p:ph type="title" hasCustomPrompt="1"/>
          </p:nvPr>
        </p:nvSpPr>
        <p:spPr>
          <a:xfrm>
            <a:off x="1206496" y="2574993"/>
            <a:ext cx="21971004" cy="4648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4" name="Body Level One…"/>
          <p:cNvSpPr txBox="1">
            <a:spLocks noGrp="1"/>
          </p:cNvSpPr>
          <p:nvPr>
            <p:ph type="body" idx="1" hasCustomPrompt="1"/>
          </p:nvPr>
        </p:nvSpPr>
        <p:spPr>
          <a:xfrm>
            <a:off x="1206500" y="7196867"/>
            <a:ext cx="21971000" cy="190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Tree>
    <p:extLst>
      <p:ext uri="{BB962C8B-B14F-4D97-AF65-F5344CB8AC3E}">
        <p14:creationId xmlns:p14="http://schemas.microsoft.com/office/powerpoint/2010/main" val="268674821"/>
      </p:ext>
    </p:extLst>
  </p:cSld>
  <p:clrMap bg1="dk1" tx1="lt1" bg2="dk2" tx2="lt2" accent1="accent1" accent2="accent2" accent3="accent3" accent4="accent4" accent5="accent5" accent6="accent6" hlink="hlink" folHlink="folHlink"/>
  <p:sldLayoutIdLst>
    <p:sldLayoutId id="2147483651" r:id="rId1"/>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2076676" y="13076009"/>
            <a:ext cx="349455" cy="379591"/>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
        <p:nvSpPr>
          <p:cNvPr id="3" name="Presentation Title"/>
          <p:cNvSpPr txBox="1">
            <a:spLocks noGrp="1"/>
          </p:cNvSpPr>
          <p:nvPr>
            <p:ph type="title" hasCustomPrompt="1"/>
          </p:nvPr>
        </p:nvSpPr>
        <p:spPr>
          <a:xfrm>
            <a:off x="1206496" y="2574993"/>
            <a:ext cx="21971004" cy="46482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t>Presentation Title</a:t>
            </a:r>
          </a:p>
        </p:txBody>
      </p:sp>
      <p:sp>
        <p:nvSpPr>
          <p:cNvPr id="4" name="Body Level One…"/>
          <p:cNvSpPr txBox="1">
            <a:spLocks noGrp="1"/>
          </p:cNvSpPr>
          <p:nvPr>
            <p:ph type="body" idx="1" hasCustomPrompt="1"/>
          </p:nvPr>
        </p:nvSpPr>
        <p:spPr>
          <a:xfrm>
            <a:off x="1206500" y="7196867"/>
            <a:ext cx="21971000" cy="19050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Tree>
    <p:extLst>
      <p:ext uri="{BB962C8B-B14F-4D97-AF65-F5344CB8AC3E}">
        <p14:creationId xmlns:p14="http://schemas.microsoft.com/office/powerpoint/2010/main" val="1426364977"/>
      </p:ext>
    </p:extLst>
  </p:cSld>
  <p:clrMap bg1="dk1" tx1="lt1" bg2="dk2" tx2="lt2" accent1="accent1" accent2="accent2" accent3="accent3" accent4="accent4" accent5="accent5" accent6="accent6" hlink="hlink" folHlink="folHlink"/>
  <p:sldLayoutIdLst>
    <p:sldLayoutId id="2147483666" r:id="rId1"/>
  </p:sldLayoutIdLst>
  <p:transition spd="med"/>
  <p:txStyles>
    <p:title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F63C4-8EA8-367F-1EDD-8EF43FA843B8}"/>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5477B6E-2D8C-F350-87A7-6D01662ADBEF}"/>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12E784-C25E-A70F-1397-FBE34AD1107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42D3AB1B-A529-AF41-838F-69AE31549A05}" type="datetimeFigureOut">
              <a:rPr lang="en-GB" smtClean="0"/>
              <a:t>29/01/2025</a:t>
            </a:fld>
            <a:endParaRPr lang="en-GB"/>
          </a:p>
        </p:txBody>
      </p:sp>
      <p:sp>
        <p:nvSpPr>
          <p:cNvPr id="5" name="Footer Placeholder 4">
            <a:extLst>
              <a:ext uri="{FF2B5EF4-FFF2-40B4-BE49-F238E27FC236}">
                <a16:creationId xmlns:a16="http://schemas.microsoft.com/office/drawing/2014/main" id="{6A512F0D-3E3E-9940-2F3F-1DCB7A7C429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57D864-AD81-CF67-F88F-1CDB4185045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228163DA-BF6D-2B44-81D3-03F1C45B9805}" type="slidenum">
              <a:rPr lang="en-GB" smtClean="0"/>
              <a:t>‹#›</a:t>
            </a:fld>
            <a:endParaRPr lang="en-GB"/>
          </a:p>
        </p:txBody>
      </p:sp>
    </p:spTree>
    <p:extLst>
      <p:ext uri="{BB962C8B-B14F-4D97-AF65-F5344CB8AC3E}">
        <p14:creationId xmlns:p14="http://schemas.microsoft.com/office/powerpoint/2010/main" val="33477236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scamwatch.scot/"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gbr01.safelinks.protection.outlook.com/?url=https%3A%2F%2Fmailchi.mp%2F79a5dd06fd6a%2Fscamshare&amp;data=05%7C02%7Csharon.hannah%40digitaloffice.scot%7C4e28dcf5080f4efb0b0608dd3ecd8e4c%7C1838d6b3a05e457381836898cf35d3bc%7C0%7C0%7C638735774783652738%7CUnknown%7CTWFpbGZsb3d8eyJFbXB0eU1hcGkiOnRydWUsIlYiOiIwLjAuMDAwMCIsIlAiOiJXaW4zMiIsIkFOIjoiTWFpbCIsIldUIjoyfQ%3D%3D%7C0%7C%7C%7C&amp;sdata=jnra8GjLZMQlYFXl7p6vrmYuit4IINetE83F5gRKmvU%3D&amp;reserved=0"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mailto:sharon.hannah@digitaloffice.sco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mundosemfim.com/14-golpes-aplicados-a-turistas-para-voce-se-cuidar/scam-alert-1024x788/"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Rounded Rectangle"/>
          <p:cNvSpPr/>
          <p:nvPr/>
        </p:nvSpPr>
        <p:spPr>
          <a:xfrm>
            <a:off x="12478870" y="643036"/>
            <a:ext cx="11276805" cy="12429928"/>
          </a:xfrm>
          <a:prstGeom prst="roundRect">
            <a:avLst>
              <a:gd name="adj" fmla="val 2046"/>
            </a:avLst>
          </a:prstGeom>
          <a:solidFill>
            <a:srgbClr val="F0F1F0"/>
          </a:solidFill>
          <a:ln w="12700">
            <a:miter lim="400000"/>
          </a:ln>
        </p:spPr>
        <p:txBody>
          <a:bodyPr lIns="50800" tIns="50800" rIns="50800" bIns="50800" anchor="ctr"/>
          <a:lstStyle/>
          <a:p>
            <a:pPr algn="l" defTabSz="825500" hangingPunct="1">
              <a:defRPr sz="3200">
                <a:solidFill>
                  <a:srgbClr val="000000"/>
                </a:solidFill>
                <a:latin typeface="Helvetica Neue Medium"/>
                <a:ea typeface="Helvetica Neue Medium"/>
                <a:cs typeface="Helvetica Neue Medium"/>
                <a:sym typeface="Helvetica Neue Medium"/>
              </a:defRPr>
            </a:pPr>
            <a:endParaRPr sz="3200" kern="1200">
              <a:solidFill>
                <a:srgbClr val="000000"/>
              </a:solidFill>
              <a:latin typeface="Helvetica Neue Medium"/>
              <a:ea typeface="Helvetica Neue Medium"/>
              <a:cs typeface="Helvetica Neue Medium"/>
              <a:sym typeface="Helvetica Neue Medium"/>
            </a:endParaRPr>
          </a:p>
        </p:txBody>
      </p:sp>
      <p:sp>
        <p:nvSpPr>
          <p:cNvPr id="27" name="Document Presentation Title Cover Page…"/>
          <p:cNvSpPr txBox="1"/>
          <p:nvPr/>
        </p:nvSpPr>
        <p:spPr>
          <a:xfrm>
            <a:off x="723901" y="5554043"/>
            <a:ext cx="111812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algn="l" defTabSz="1828800" hangingPunct="1">
              <a:defRPr sz="7000">
                <a:solidFill>
                  <a:srgbClr val="000000"/>
                </a:solidFill>
                <a:latin typeface="Nuckle Medium"/>
                <a:ea typeface="Nuckle Medium"/>
                <a:cs typeface="Nuckle Medium"/>
                <a:sym typeface="Nuckle Medium"/>
              </a:defRPr>
            </a:pPr>
            <a:r>
              <a:rPr lang="en-GB" sz="7000" b="1" kern="1200">
                <a:solidFill>
                  <a:srgbClr val="000000"/>
                </a:solidFill>
                <a:latin typeface="Century Gothic" panose="020B0502020202020204" pitchFamily="34" charset="0"/>
                <a:sym typeface="Nuckle Medium"/>
              </a:rPr>
              <a:t>Telecare SCAM Alert</a:t>
            </a:r>
          </a:p>
        </p:txBody>
      </p:sp>
      <p:sp>
        <p:nvSpPr>
          <p:cNvPr id="28" name="digitaloffice.scot"/>
          <p:cNvSpPr txBox="1"/>
          <p:nvPr/>
        </p:nvSpPr>
        <p:spPr>
          <a:xfrm>
            <a:off x="640657" y="638680"/>
            <a:ext cx="9360034" cy="40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80000"/>
              </a:lnSpc>
              <a:defRPr spc="72">
                <a:solidFill>
                  <a:srgbClr val="000000"/>
                </a:solidFill>
                <a:latin typeface="Nuckle Medium"/>
                <a:ea typeface="Nuckle Medium"/>
                <a:cs typeface="Nuckle Medium"/>
                <a:sym typeface="Nuckle Medium"/>
              </a:defRPr>
            </a:lvl1pPr>
          </a:lstStyle>
          <a:p>
            <a:pPr defTabSz="1828800" hangingPunct="1"/>
            <a:r>
              <a:rPr lang="en-GB" kern="1200" spc="144">
                <a:latin typeface="Century Gothic" panose="020B0502020202020204" pitchFamily="34" charset="0"/>
              </a:rPr>
              <a:t>telecare.</a:t>
            </a:r>
            <a:r>
              <a:rPr kern="1200" spc="144">
                <a:latin typeface="Century Gothic" panose="020B0502020202020204" pitchFamily="34" charset="0"/>
              </a:rPr>
              <a:t>digitaloffice.scot</a:t>
            </a:r>
            <a:r>
              <a:rPr lang="en-GB" kern="1200" spc="144">
                <a:latin typeface="Century Gothic" panose="020B0502020202020204" pitchFamily="34" charset="0"/>
              </a:rPr>
              <a:t> </a:t>
            </a:r>
            <a:endParaRPr kern="1200" spc="144">
              <a:latin typeface="Century Gothic" panose="020B0502020202020204" pitchFamily="34" charset="0"/>
            </a:endParaRPr>
          </a:p>
        </p:txBody>
      </p:sp>
      <p:pic>
        <p:nvPicPr>
          <p:cNvPr id="29" name="DO-Telecare-ORANGE-3200x3200.png" descr="DO-Telecare-ORANGE-3200x3200.png"/>
          <p:cNvPicPr>
            <a:picLocks noChangeAspect="1"/>
          </p:cNvPicPr>
          <p:nvPr/>
        </p:nvPicPr>
        <p:blipFill>
          <a:blip r:embed="rId3"/>
          <a:stretch>
            <a:fillRect/>
          </a:stretch>
        </p:blipFill>
        <p:spPr>
          <a:xfrm>
            <a:off x="13017989" y="1758717"/>
            <a:ext cx="10198566" cy="10198566"/>
          </a:xfrm>
          <a:prstGeom prst="rect">
            <a:avLst/>
          </a:prstGeom>
          <a:ln w="12700">
            <a:miter lim="400000"/>
          </a:ln>
        </p:spPr>
      </p:pic>
      <p:pic>
        <p:nvPicPr>
          <p:cNvPr id="30" name="Image" descr="Image"/>
          <p:cNvPicPr>
            <a:picLocks noChangeAspect="1"/>
          </p:cNvPicPr>
          <p:nvPr/>
        </p:nvPicPr>
        <p:blipFill>
          <a:blip r:embed="rId4"/>
          <a:stretch>
            <a:fillRect/>
          </a:stretch>
        </p:blipFill>
        <p:spPr>
          <a:xfrm>
            <a:off x="723901" y="12456319"/>
            <a:ext cx="3400346" cy="553350"/>
          </a:xfrm>
          <a:prstGeom prst="rect">
            <a:avLst/>
          </a:prstGeom>
          <a:ln w="12700">
            <a:miter lim="400000"/>
          </a:ln>
        </p:spPr>
      </p:pic>
      <p:sp>
        <p:nvSpPr>
          <p:cNvPr id="3" name="Document Presentation Title Cover Page…">
            <a:extLst>
              <a:ext uri="{FF2B5EF4-FFF2-40B4-BE49-F238E27FC236}">
                <a16:creationId xmlns:a16="http://schemas.microsoft.com/office/drawing/2014/main" id="{8373A6BE-F828-2A02-F0E0-62FD2A8208C7}"/>
              </a:ext>
            </a:extLst>
          </p:cNvPr>
          <p:cNvSpPr txBox="1"/>
          <p:nvPr/>
        </p:nvSpPr>
        <p:spPr>
          <a:xfrm>
            <a:off x="723900" y="6814273"/>
            <a:ext cx="1077419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algn="l" defTabSz="1828800" hangingPunct="1">
              <a:defRPr sz="7000">
                <a:solidFill>
                  <a:srgbClr val="000000"/>
                </a:solidFill>
                <a:latin typeface="Nuckle Medium"/>
                <a:ea typeface="Nuckle Medium"/>
                <a:cs typeface="Nuckle Medium"/>
                <a:sym typeface="Nuckle Medium"/>
              </a:defRPr>
            </a:pPr>
            <a:r>
              <a:rPr lang="en-GB" sz="6000" kern="1200">
                <a:solidFill>
                  <a:srgbClr val="000000"/>
                </a:solidFill>
                <a:latin typeface="Century Gothic" panose="020B0502020202020204" pitchFamily="34" charset="0"/>
                <a:sym typeface="Nuckle Medium"/>
              </a:rPr>
              <a:t>Prevention …. </a:t>
            </a:r>
          </a:p>
        </p:txBody>
      </p:sp>
      <p:sp>
        <p:nvSpPr>
          <p:cNvPr id="4" name="Document Presentation Title Cover Page…">
            <a:extLst>
              <a:ext uri="{FF2B5EF4-FFF2-40B4-BE49-F238E27FC236}">
                <a16:creationId xmlns:a16="http://schemas.microsoft.com/office/drawing/2014/main" id="{2ADCA88F-D56D-7792-42EE-78721B2C53BB}"/>
              </a:ext>
            </a:extLst>
          </p:cNvPr>
          <p:cNvSpPr txBox="1"/>
          <p:nvPr/>
        </p:nvSpPr>
        <p:spPr>
          <a:xfrm>
            <a:off x="723901" y="6034314"/>
            <a:ext cx="936978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p>
            <a:pPr algn="l" defTabSz="1828800" hangingPunct="1">
              <a:defRPr sz="7000">
                <a:solidFill>
                  <a:srgbClr val="000000"/>
                </a:solidFill>
                <a:latin typeface="Nuckle Medium"/>
                <a:ea typeface="Nuckle Medium"/>
                <a:cs typeface="Nuckle Medium"/>
                <a:sym typeface="Nuckle Medium"/>
              </a:defRPr>
            </a:pPr>
            <a:endParaRPr lang="en-GB" sz="4000" kern="1200">
              <a:solidFill>
                <a:srgbClr val="000000"/>
              </a:solidFill>
              <a:latin typeface="Century Gothic" panose="020B0502020202020204" pitchFamily="34" charset="0"/>
              <a:sym typeface="Nuckle Medium"/>
            </a:endParaRPr>
          </a:p>
        </p:txBody>
      </p:sp>
    </p:spTree>
    <p:extLst>
      <p:ext uri="{BB962C8B-B14F-4D97-AF65-F5344CB8AC3E}">
        <p14:creationId xmlns:p14="http://schemas.microsoft.com/office/powerpoint/2010/main" val="15055972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p:cNvSpPr/>
          <p:nvPr/>
        </p:nvSpPr>
        <p:spPr>
          <a:xfrm>
            <a:off x="12401849" y="643036"/>
            <a:ext cx="11353826" cy="12429928"/>
          </a:xfrm>
          <a:prstGeom prst="roundRect">
            <a:avLst>
              <a:gd name="adj" fmla="val 2240"/>
            </a:avLst>
          </a:prstGeom>
          <a:solidFill>
            <a:srgbClr val="F0F1F0"/>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35" name="Team Member Name Here…"/>
          <p:cNvSpPr txBox="1"/>
          <p:nvPr/>
        </p:nvSpPr>
        <p:spPr>
          <a:xfrm>
            <a:off x="13174203" y="11616915"/>
            <a:ext cx="9859917" cy="842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40000"/>
              </a:lnSpc>
              <a:defRPr sz="1800" spc="53">
                <a:solidFill>
                  <a:srgbClr val="000000"/>
                </a:solidFill>
                <a:latin typeface="Nuckle Semi Bold"/>
                <a:ea typeface="Nuckle Semi Bold"/>
                <a:cs typeface="Nuckle Semi Bold"/>
                <a:sym typeface="Nuckle Semi Bold"/>
              </a:defRPr>
            </a:pPr>
            <a:r>
              <a:rPr lang="en-GB" b="1">
                <a:latin typeface="Century Gothic" panose="020B0502020202020204" pitchFamily="34" charset="0"/>
              </a:rPr>
              <a:t>Sharon Hannah</a:t>
            </a:r>
            <a:endParaRPr b="1">
              <a:latin typeface="Century Gothic" panose="020B0502020202020204" pitchFamily="34" charset="0"/>
            </a:endParaRPr>
          </a:p>
          <a:p>
            <a:pPr algn="l">
              <a:lnSpc>
                <a:spcPct val="140000"/>
              </a:lnSpc>
              <a:defRPr sz="1800" spc="53">
                <a:solidFill>
                  <a:srgbClr val="000000"/>
                </a:solidFill>
                <a:latin typeface="Nuckle Medium"/>
                <a:ea typeface="Nuckle Medium"/>
                <a:cs typeface="Nuckle Medium"/>
                <a:sym typeface="Nuckle Medium"/>
              </a:defRPr>
            </a:pPr>
            <a:r>
              <a:rPr lang="en-GB">
                <a:latin typeface="Century Gothic" panose="020B0502020202020204" pitchFamily="34" charset="0"/>
              </a:rPr>
              <a:t>Project Manager for Housing</a:t>
            </a:r>
            <a:endParaRPr>
              <a:latin typeface="Century Gothic" panose="020B0502020202020204" pitchFamily="34" charset="0"/>
            </a:endParaRPr>
          </a:p>
        </p:txBody>
      </p:sp>
      <p:pic>
        <p:nvPicPr>
          <p:cNvPr id="37" name="Image" descr="Image"/>
          <p:cNvPicPr>
            <a:picLocks noChangeAspect="1"/>
          </p:cNvPicPr>
          <p:nvPr/>
        </p:nvPicPr>
        <p:blipFill>
          <a:blip r:embed="rId3"/>
          <a:stretch>
            <a:fillRect/>
          </a:stretch>
        </p:blipFill>
        <p:spPr>
          <a:xfrm>
            <a:off x="723900" y="12456317"/>
            <a:ext cx="3400346" cy="553350"/>
          </a:xfrm>
          <a:prstGeom prst="rect">
            <a:avLst/>
          </a:prstGeom>
          <a:ln w="12700">
            <a:miter lim="400000"/>
          </a:ln>
        </p:spPr>
      </p:pic>
      <p:sp>
        <p:nvSpPr>
          <p:cNvPr id="3" name="Section &amp; Title Heading Generated Here in this Style…">
            <a:extLst>
              <a:ext uri="{FF2B5EF4-FFF2-40B4-BE49-F238E27FC236}">
                <a16:creationId xmlns:a16="http://schemas.microsoft.com/office/drawing/2014/main" id="{D06BC575-81FE-CB59-CD3F-4E4474830184}"/>
              </a:ext>
            </a:extLst>
          </p:cNvPr>
          <p:cNvSpPr txBox="1"/>
          <p:nvPr/>
        </p:nvSpPr>
        <p:spPr>
          <a:xfrm>
            <a:off x="774606" y="3100877"/>
            <a:ext cx="93697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7000">
                <a:solidFill>
                  <a:srgbClr val="000000"/>
                </a:solidFill>
                <a:latin typeface="Nuckle Medium"/>
                <a:ea typeface="Nuckle Medium"/>
                <a:cs typeface="Nuckle Medium"/>
                <a:sym typeface="Nuckle Medium"/>
              </a:defRPr>
            </a:pPr>
            <a:r>
              <a:rPr lang="en-GB">
                <a:latin typeface="Century Gothic" panose="020B0502020202020204" pitchFamily="34" charset="0"/>
              </a:rPr>
              <a:t>The SCAM and ASK:</a:t>
            </a:r>
          </a:p>
        </p:txBody>
      </p:sp>
      <p:graphicFrame>
        <p:nvGraphicFramePr>
          <p:cNvPr id="4" name="Table">
            <a:extLst>
              <a:ext uri="{FF2B5EF4-FFF2-40B4-BE49-F238E27FC236}">
                <a16:creationId xmlns:a16="http://schemas.microsoft.com/office/drawing/2014/main" id="{2968CA71-5996-9233-8A40-A57913A88441}"/>
              </a:ext>
            </a:extLst>
          </p:cNvPr>
          <p:cNvGraphicFramePr/>
          <p:nvPr>
            <p:extLst>
              <p:ext uri="{D42A27DB-BD31-4B8C-83A1-F6EECF244321}">
                <p14:modId xmlns:p14="http://schemas.microsoft.com/office/powerpoint/2010/main" val="2553077697"/>
              </p:ext>
            </p:extLst>
          </p:nvPr>
        </p:nvGraphicFramePr>
        <p:xfrm>
          <a:off x="888546" y="5695943"/>
          <a:ext cx="9314756" cy="6171800"/>
        </p:xfrm>
        <a:graphic>
          <a:graphicData uri="http://schemas.openxmlformats.org/drawingml/2006/table">
            <a:tbl>
              <a:tblPr/>
              <a:tblGrid>
                <a:gridCol w="9314756">
                  <a:extLst>
                    <a:ext uri="{9D8B030D-6E8A-4147-A177-3AD203B41FA5}">
                      <a16:colId xmlns:a16="http://schemas.microsoft.com/office/drawing/2014/main" val="20000"/>
                    </a:ext>
                  </a:extLst>
                </a:gridCol>
              </a:tblGrid>
              <a:tr h="1542950">
                <a:tc>
                  <a:txBody>
                    <a:bodyPr/>
                    <a:lstStyle/>
                    <a:p>
                      <a:pPr algn="l" defTabSz="2438338">
                        <a:lnSpc>
                          <a:spcPct val="120000"/>
                        </a:lnSpc>
                        <a:defRPr>
                          <a:solidFill>
                            <a:srgbClr val="000000"/>
                          </a:solidFill>
                        </a:defRPr>
                      </a:pPr>
                      <a:r>
                        <a:rPr lang="en-GB" sz="2400" b="1" spc="48">
                          <a:solidFill>
                            <a:schemeClr val="bg1"/>
                          </a:solidFill>
                          <a:latin typeface="Century Gothic"/>
                          <a:ea typeface="Nuckle Medium"/>
                          <a:cs typeface="Nuckle Medium"/>
                          <a:sym typeface="Nuckle Medium"/>
                        </a:rPr>
                        <a:t>Multiple SCAM versions……. </a:t>
                      </a:r>
                      <a:endParaRPr sz="2400" b="1" spc="48">
                        <a:solidFill>
                          <a:schemeClr val="bg1"/>
                        </a:solidFill>
                        <a:latin typeface="Century Gothic"/>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2434489500"/>
                  </a:ext>
                </a:extLst>
              </a:tr>
              <a:tr h="1542950">
                <a:tc>
                  <a:txBody>
                    <a:bodyPr/>
                    <a:lstStyle/>
                    <a:p>
                      <a:pPr algn="l" defTabSz="2438338">
                        <a:lnSpc>
                          <a:spcPct val="120000"/>
                        </a:lnSpc>
                        <a:defRPr>
                          <a:solidFill>
                            <a:srgbClr val="000000"/>
                          </a:solidFill>
                        </a:defRPr>
                      </a:pPr>
                      <a:r>
                        <a:rPr lang="en-GB" sz="2400" b="1" spc="48">
                          <a:solidFill>
                            <a:schemeClr val="bg1"/>
                          </a:solidFill>
                          <a:latin typeface="Century Gothic"/>
                          <a:ea typeface="Nuckle Medium"/>
                          <a:cs typeface="Nuckle Medium"/>
                          <a:sym typeface="Nuckle Medium"/>
                        </a:rPr>
                        <a:t>Centres around digital migration…….</a:t>
                      </a:r>
                      <a:endParaRPr sz="2400" b="1" spc="48">
                        <a:solidFill>
                          <a:schemeClr val="bg1"/>
                        </a:solidFill>
                        <a:latin typeface="Century Gothic"/>
                        <a:ea typeface="Nuckle Medium"/>
                        <a:cs typeface="Nuckle Medium"/>
                        <a:sym typeface="Nuckle Medium"/>
                      </a:endParaRPr>
                    </a:p>
                  </a:txBody>
                  <a:tcPr marL="50800" marR="50800" marT="50800" marB="50800" anchor="ctr" horzOverflow="overflow">
                    <a:lnL w="0">
                      <a:miter lim="400000"/>
                    </a:lnL>
                    <a:lnR w="0">
                      <a:miter lim="400000"/>
                    </a:lnR>
                    <a:lnT w="9525" cap="flat" cmpd="sng" algn="ctr">
                      <a:solidFill>
                        <a:srgbClr val="000000"/>
                      </a:solidFill>
                      <a:prstDash val="solid"/>
                      <a:miter lim="400000"/>
                      <a:headEnd type="none" w="med" len="med"/>
                      <a:tailEnd type="none" w="med" len="med"/>
                    </a:lnT>
                    <a:lnB>
                      <a:solidFill>
                        <a:srgbClr val="000000"/>
                      </a:solidFill>
                      <a:miter lim="400000"/>
                    </a:lnB>
                    <a:noFill/>
                  </a:tcPr>
                </a:tc>
                <a:extLst>
                  <a:ext uri="{0D108BD9-81ED-4DB2-BD59-A6C34878D82A}">
                    <a16:rowId xmlns:a16="http://schemas.microsoft.com/office/drawing/2014/main" val="10000"/>
                  </a:ext>
                </a:extLst>
              </a:tr>
              <a:tr h="1542950">
                <a:tc>
                  <a:txBody>
                    <a:bodyPr/>
                    <a:lstStyle/>
                    <a:p>
                      <a:pPr algn="l" defTabSz="2438338">
                        <a:lnSpc>
                          <a:spcPct val="120000"/>
                        </a:lnSpc>
                        <a:defRPr>
                          <a:solidFill>
                            <a:srgbClr val="000000"/>
                          </a:solidFill>
                        </a:defRPr>
                      </a:pPr>
                      <a:r>
                        <a:rPr lang="en-GB" sz="2400" b="1" spc="48">
                          <a:solidFill>
                            <a:schemeClr val="bg1"/>
                          </a:solidFill>
                          <a:latin typeface="Century Gothic"/>
                          <a:ea typeface="Nuckle Medium"/>
                          <a:cs typeface="Nuckle Medium"/>
                          <a:sym typeface="Nuckle Medium"/>
                        </a:rPr>
                        <a:t>Pressing need for digital unit, line or Broadband………</a:t>
                      </a:r>
                      <a:endParaRPr sz="2400" b="1" spc="48">
                        <a:solidFill>
                          <a:schemeClr val="bg1"/>
                        </a:solidFill>
                        <a:latin typeface="Century Gothic"/>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10001"/>
                  </a:ext>
                </a:extLst>
              </a:tr>
              <a:tr h="1542950">
                <a:tc>
                  <a:txBody>
                    <a:bodyPr/>
                    <a:lstStyle/>
                    <a:p>
                      <a:pPr algn="l" defTabSz="2438338">
                        <a:lnSpc>
                          <a:spcPct val="120000"/>
                        </a:lnSpc>
                        <a:defRPr>
                          <a:solidFill>
                            <a:srgbClr val="000000"/>
                          </a:solidFill>
                        </a:defRPr>
                      </a:pPr>
                      <a:r>
                        <a:rPr lang="en-GB" sz="2400" b="1" spc="48">
                          <a:solidFill>
                            <a:schemeClr val="bg1"/>
                          </a:solidFill>
                          <a:latin typeface="Century Gothic"/>
                          <a:ea typeface="Nuckle Medium"/>
                          <a:cs typeface="Nuckle Medium"/>
                          <a:sym typeface="Nuckle Medium"/>
                        </a:rPr>
                        <a:t>Planned ACTION </a:t>
                      </a:r>
                      <a:endParaRPr sz="2400" b="1" spc="48">
                        <a:solidFill>
                          <a:schemeClr val="bg1"/>
                        </a:solidFill>
                        <a:latin typeface="Century Gothic"/>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a:solidFill>
                        <a:srgbClr val="000000"/>
                      </a:solidFill>
                      <a:miter lim="400000"/>
                    </a:lnB>
                    <a:noFill/>
                  </a:tcPr>
                </a:tc>
                <a:extLst>
                  <a:ext uri="{0D108BD9-81ED-4DB2-BD59-A6C34878D82A}">
                    <a16:rowId xmlns:a16="http://schemas.microsoft.com/office/drawing/2014/main" val="10002"/>
                  </a:ext>
                </a:extLst>
              </a:tr>
            </a:tbl>
          </a:graphicData>
        </a:graphic>
      </p:graphicFrame>
      <p:pic>
        <p:nvPicPr>
          <p:cNvPr id="2" name="DO-Sharon-Hannah-B@2x.png" descr="DO-Sharon-Hannah-B@2x.png">
            <a:extLst>
              <a:ext uri="{FF2B5EF4-FFF2-40B4-BE49-F238E27FC236}">
                <a16:creationId xmlns:a16="http://schemas.microsoft.com/office/drawing/2014/main" id="{A7270C75-75A4-220C-4645-6A19B6C8D61B}"/>
              </a:ext>
            </a:extLst>
          </p:cNvPr>
          <p:cNvPicPr>
            <a:picLocks noChangeAspect="1"/>
          </p:cNvPicPr>
          <p:nvPr/>
        </p:nvPicPr>
        <p:blipFill>
          <a:blip r:embed="rId4"/>
          <a:stretch>
            <a:fillRect/>
          </a:stretch>
        </p:blipFill>
        <p:spPr>
          <a:xfrm>
            <a:off x="14438765" y="2464580"/>
            <a:ext cx="7330792" cy="7330792"/>
          </a:xfrm>
          <a:prstGeom prst="rect">
            <a:avLst/>
          </a:prstGeom>
          <a:ln w="12700">
            <a:miter lim="400000"/>
          </a:ln>
        </p:spPr>
      </p:pic>
    </p:spTree>
    <p:extLst>
      <p:ext uri="{BB962C8B-B14F-4D97-AF65-F5344CB8AC3E}">
        <p14:creationId xmlns:p14="http://schemas.microsoft.com/office/powerpoint/2010/main" val="25960877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p:cNvSpPr/>
          <p:nvPr/>
        </p:nvSpPr>
        <p:spPr>
          <a:xfrm>
            <a:off x="458837" y="466226"/>
            <a:ext cx="23132906" cy="12429928"/>
          </a:xfrm>
          <a:prstGeom prst="roundRect">
            <a:avLst>
              <a:gd name="adj" fmla="val 2046"/>
            </a:avLst>
          </a:prstGeom>
          <a:solidFill>
            <a:srgbClr val="FF8C69"/>
          </a:solidFill>
          <a:ln w="12700">
            <a:miter lim="400000"/>
          </a:ln>
        </p:spPr>
        <p:txBody>
          <a:bodyPr lIns="50800" tIns="50800" rIns="50800" bIns="50800" anchor="ctr"/>
          <a:lstStyle/>
          <a:p>
            <a:pPr algn="l" defTabSz="825500" hangingPunct="1">
              <a:defRPr sz="3200">
                <a:solidFill>
                  <a:srgbClr val="000000"/>
                </a:solidFill>
                <a:latin typeface="Helvetica Neue Medium"/>
                <a:ea typeface="Helvetica Neue Medium"/>
                <a:cs typeface="Helvetica Neue Medium"/>
                <a:sym typeface="Helvetica Neue Medium"/>
              </a:defRPr>
            </a:pPr>
            <a:endParaRPr sz="3200" kern="1200">
              <a:solidFill>
                <a:srgbClr val="000000"/>
              </a:solidFill>
              <a:latin typeface="Helvetica Neue Medium"/>
              <a:ea typeface="Helvetica Neue Medium"/>
              <a:cs typeface="Helvetica Neue Medium"/>
              <a:sym typeface="Helvetica Neue Medium"/>
            </a:endParaRPr>
          </a:p>
        </p:txBody>
      </p:sp>
      <p:sp>
        <p:nvSpPr>
          <p:cNvPr id="114" name="Section Title Slide Style"/>
          <p:cNvSpPr txBox="1"/>
          <p:nvPr/>
        </p:nvSpPr>
        <p:spPr>
          <a:xfrm>
            <a:off x="1860972" y="4498382"/>
            <a:ext cx="20420656"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0000">
                <a:latin typeface="Nuckle Medium"/>
                <a:ea typeface="Nuckle Medium"/>
                <a:cs typeface="Nuckle Medium"/>
                <a:sym typeface="Nuckle Medium"/>
              </a:defRPr>
            </a:lvl1pPr>
          </a:lstStyle>
          <a:p>
            <a:pPr defTabSz="1828800" hangingPunct="1"/>
            <a:r>
              <a:rPr lang="en-GB" kern="1200">
                <a:latin typeface="Century Gothic" panose="020B0502020202020204" pitchFamily="34" charset="0"/>
              </a:rPr>
              <a:t>Prevention-What can we do? </a:t>
            </a:r>
          </a:p>
          <a:p>
            <a:pPr defTabSz="1828800" hangingPunct="1"/>
            <a:endParaRPr lang="en-GB" kern="1200">
              <a:latin typeface="Century Gothic" panose="020B0502020202020204" pitchFamily="34" charset="0"/>
            </a:endParaRPr>
          </a:p>
          <a:p>
            <a:pPr defTabSz="1828800" hangingPunct="1"/>
            <a:r>
              <a:rPr lang="en-GB" kern="1200">
                <a:latin typeface="Century Gothic" panose="020B0502020202020204" pitchFamily="34" charset="0"/>
              </a:rPr>
              <a:t>60% of Scotland Digital</a:t>
            </a:r>
            <a:endParaRPr kern="1200">
              <a:latin typeface="Century Gothic" panose="020B0502020202020204" pitchFamily="34" charset="0"/>
            </a:endParaRPr>
          </a:p>
        </p:txBody>
      </p:sp>
      <p:sp>
        <p:nvSpPr>
          <p:cNvPr id="115" name="Slide Number"/>
          <p:cNvSpPr txBox="1">
            <a:spLocks noGrp="1"/>
          </p:cNvSpPr>
          <p:nvPr>
            <p:ph type="sldNum" sz="quarter" idx="2"/>
          </p:nvPr>
        </p:nvSpPr>
        <p:spPr>
          <a:xfrm>
            <a:off x="12025290" y="13076010"/>
            <a:ext cx="230832" cy="3795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hangingPunct="1"/>
            <a:fld id="{86CB4B4D-7CA3-9044-876B-883B54F8677D}" type="slidenum">
              <a:rPr kern="1200">
                <a:latin typeface="Helvetica Neue"/>
                <a:ea typeface="Helvetica Neue"/>
                <a:cs typeface="Helvetica Neue"/>
              </a:rPr>
              <a:pPr algn="l" hangingPunct="1"/>
              <a:t>3</a:t>
            </a:fld>
            <a:endParaRPr kern="1200">
              <a:latin typeface="Helvetica Neue"/>
              <a:ea typeface="Helvetica Neue"/>
              <a:cs typeface="Helvetica Neue"/>
            </a:endParaRPr>
          </a:p>
        </p:txBody>
      </p:sp>
    </p:spTree>
    <p:extLst>
      <p:ext uri="{BB962C8B-B14F-4D97-AF65-F5344CB8AC3E}">
        <p14:creationId xmlns:p14="http://schemas.microsoft.com/office/powerpoint/2010/main" val="40591833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Rounded Rectangle"/>
          <p:cNvSpPr/>
          <p:nvPr/>
        </p:nvSpPr>
        <p:spPr>
          <a:xfrm>
            <a:off x="16351020" y="2235232"/>
            <a:ext cx="7404656" cy="9245536"/>
          </a:xfrm>
          <a:prstGeom prst="roundRect">
            <a:avLst>
              <a:gd name="adj" fmla="val 3435"/>
            </a:avLst>
          </a:prstGeom>
          <a:solidFill>
            <a:srgbClr val="F0F1F0"/>
          </a:solidFill>
          <a:ln w="12700">
            <a:miter lim="400000"/>
          </a:ln>
        </p:spPr>
        <p:txBody>
          <a:bodyPr lIns="50800" tIns="50800" rIns="50800" bIns="50800" anchor="ctr"/>
          <a:lstStyle/>
          <a:p>
            <a:pPr algn="l" defTabSz="825500" hangingPunct="1">
              <a:defRPr sz="3200">
                <a:solidFill>
                  <a:srgbClr val="000000"/>
                </a:solidFill>
                <a:latin typeface="Helvetica Neue Medium"/>
                <a:ea typeface="Helvetica Neue Medium"/>
                <a:cs typeface="Helvetica Neue Medium"/>
                <a:sym typeface="Helvetica Neue Medium"/>
              </a:defRPr>
            </a:pPr>
            <a:endParaRPr sz="3200" kern="1200">
              <a:solidFill>
                <a:srgbClr val="000000"/>
              </a:solidFill>
              <a:latin typeface="Helvetica Neue Medium"/>
              <a:sym typeface="Helvetica Neue Medium"/>
            </a:endParaRPr>
          </a:p>
        </p:txBody>
      </p:sp>
      <p:sp>
        <p:nvSpPr>
          <p:cNvPr id="432" name="Rounded Rectangle"/>
          <p:cNvSpPr/>
          <p:nvPr/>
        </p:nvSpPr>
        <p:spPr>
          <a:xfrm>
            <a:off x="8438875" y="2240195"/>
            <a:ext cx="7505726" cy="9235614"/>
          </a:xfrm>
          <a:prstGeom prst="roundRect">
            <a:avLst>
              <a:gd name="adj" fmla="val 3389"/>
            </a:avLst>
          </a:prstGeom>
          <a:solidFill>
            <a:srgbClr val="F0F1F0"/>
          </a:solidFill>
          <a:ln w="12700">
            <a:miter lim="400000"/>
          </a:ln>
        </p:spPr>
        <p:txBody>
          <a:bodyPr lIns="50800" tIns="50800" rIns="50800" bIns="50800" anchor="ctr"/>
          <a:lstStyle/>
          <a:p>
            <a:pPr algn="l" defTabSz="825500" hangingPunct="1">
              <a:defRPr sz="3200">
                <a:solidFill>
                  <a:srgbClr val="000000"/>
                </a:solidFill>
                <a:latin typeface="Helvetica Neue Medium"/>
                <a:ea typeface="Helvetica Neue Medium"/>
                <a:cs typeface="Helvetica Neue Medium"/>
                <a:sym typeface="Helvetica Neue Medium"/>
              </a:defRPr>
            </a:pPr>
            <a:endParaRPr sz="3200" kern="1200">
              <a:solidFill>
                <a:srgbClr val="000000"/>
              </a:solidFill>
              <a:latin typeface="Helvetica Neue Medium"/>
              <a:sym typeface="Helvetica Neue Medium"/>
            </a:endParaRPr>
          </a:p>
        </p:txBody>
      </p:sp>
      <p:sp>
        <p:nvSpPr>
          <p:cNvPr id="433" name="Rounded Rectangle"/>
          <p:cNvSpPr/>
          <p:nvPr/>
        </p:nvSpPr>
        <p:spPr>
          <a:xfrm>
            <a:off x="635290" y="2230206"/>
            <a:ext cx="7404656" cy="9255588"/>
          </a:xfrm>
          <a:prstGeom prst="roundRect">
            <a:avLst>
              <a:gd name="adj" fmla="val 3435"/>
            </a:avLst>
          </a:prstGeom>
          <a:solidFill>
            <a:srgbClr val="F0F1F0"/>
          </a:solidFill>
          <a:ln w="12700">
            <a:miter lim="400000"/>
          </a:ln>
        </p:spPr>
        <p:txBody>
          <a:bodyPr lIns="50800" tIns="50800" rIns="50800" bIns="50800" anchor="ctr"/>
          <a:lstStyle/>
          <a:p>
            <a:pPr algn="l" defTabSz="825500" hangingPunct="1">
              <a:defRPr sz="3200">
                <a:solidFill>
                  <a:srgbClr val="000000"/>
                </a:solidFill>
                <a:latin typeface="Helvetica Neue Medium"/>
                <a:ea typeface="Helvetica Neue Medium"/>
                <a:cs typeface="Helvetica Neue Medium"/>
                <a:sym typeface="Helvetica Neue Medium"/>
              </a:defRPr>
            </a:pPr>
            <a:endParaRPr sz="3200" kern="1200">
              <a:solidFill>
                <a:srgbClr val="000000"/>
              </a:solidFill>
              <a:latin typeface="Helvetica Neue Medium"/>
              <a:sym typeface="Helvetica Neue Medium"/>
            </a:endParaRPr>
          </a:p>
        </p:txBody>
      </p:sp>
      <p:sp>
        <p:nvSpPr>
          <p:cNvPr id="434" name="Title Heading Style…"/>
          <p:cNvSpPr txBox="1"/>
          <p:nvPr/>
        </p:nvSpPr>
        <p:spPr>
          <a:xfrm>
            <a:off x="1155185" y="5441630"/>
            <a:ext cx="6364866" cy="58001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spAutoFit/>
          </a:bodyPr>
          <a:lstStyle/>
          <a:p>
            <a:pPr algn="l" defTabSz="1828800" hangingPunct="1">
              <a:lnSpc>
                <a:spcPct val="130000"/>
              </a:lnSpc>
              <a:defRPr spc="72">
                <a:solidFill>
                  <a:srgbClr val="000000"/>
                </a:solidFill>
                <a:latin typeface="Nuckle Semi Bold"/>
                <a:ea typeface="Nuckle Semi Bold"/>
                <a:cs typeface="Nuckle Semi Bold"/>
                <a:sym typeface="Nuckle Semi Bold"/>
              </a:defRPr>
            </a:pPr>
            <a:r>
              <a:rPr lang="en-GB" sz="2800" b="1" kern="1200" spc="144" dirty="0">
                <a:solidFill>
                  <a:srgbClr val="000000"/>
                </a:solidFill>
                <a:latin typeface="Century Gothic"/>
                <a:sym typeface="Nuckle Semi Bold"/>
              </a:rPr>
              <a:t>Report</a:t>
            </a:r>
            <a:endParaRPr sz="2800" b="1" kern="1200" spc="144">
              <a:solidFill>
                <a:srgbClr val="000000"/>
              </a:solidFill>
              <a:latin typeface="Century Gothic"/>
              <a:sym typeface="Nuckle Semi Bold"/>
            </a:endParaRPr>
          </a:p>
          <a:p>
            <a:pPr algn="l" defTabSz="1828800" hangingPunct="1">
              <a:defRPr sz="7000">
                <a:solidFill>
                  <a:srgbClr val="000000"/>
                </a:solidFill>
                <a:latin typeface="Nuckle Medium"/>
                <a:ea typeface="Nuckle Medium"/>
                <a:cs typeface="Nuckle Medium"/>
                <a:sym typeface="Nuckle Medium"/>
              </a:defRPr>
            </a:pPr>
            <a:endParaRPr lang="en-GB" sz="2000" kern="1200">
              <a:solidFill>
                <a:srgbClr val="000000"/>
              </a:solidFill>
              <a:latin typeface="Century Gothic" panose="020B0502020202020204" pitchFamily="34" charset="0"/>
              <a:sym typeface="Nuckle Medium"/>
            </a:endParaRPr>
          </a:p>
          <a:p>
            <a:pPr algn="l" defTabSz="1828800" hangingPunct="1">
              <a:defRPr sz="7000">
                <a:solidFill>
                  <a:srgbClr val="000000"/>
                </a:solidFill>
                <a:latin typeface="Nuckle Medium"/>
                <a:ea typeface="Nuckle Medium"/>
                <a:cs typeface="Nuckle Medium"/>
                <a:sym typeface="Nuckle Medium"/>
              </a:defRPr>
            </a:pPr>
            <a:r>
              <a:rPr lang="en-GB" sz="2000" kern="1200" dirty="0">
                <a:solidFill>
                  <a:srgbClr val="000000"/>
                </a:solidFill>
                <a:latin typeface="Century Gothic"/>
                <a:sym typeface="Nuckle Medium"/>
              </a:rPr>
              <a:t>Differing scam types, need clarity especially on voice phishing methods used</a:t>
            </a:r>
            <a:endParaRPr lang="en-GB" sz="2000" kern="1200" dirty="0">
              <a:solidFill>
                <a:srgbClr val="000000"/>
              </a:solidFill>
              <a:latin typeface="Century Gothic"/>
            </a:endParaRPr>
          </a:p>
          <a:p>
            <a:pPr algn="l" defTabSz="1828800" hangingPunct="1">
              <a:defRPr sz="7000">
                <a:solidFill>
                  <a:srgbClr val="000000"/>
                </a:solidFill>
                <a:latin typeface="Nuckle Medium"/>
                <a:ea typeface="Nuckle Medium"/>
                <a:cs typeface="Nuckle Medium"/>
                <a:sym typeface="Nuckle Medium"/>
              </a:defRPr>
            </a:pPr>
            <a:endParaRPr lang="en-GB" sz="2000" kern="1200">
              <a:solidFill>
                <a:srgbClr val="000000"/>
              </a:solidFill>
              <a:latin typeface="Century Gothic" panose="020B0502020202020204" pitchFamily="34" charset="0"/>
              <a:sym typeface="Nuckle Medium"/>
            </a:endParaRPr>
          </a:p>
          <a:p>
            <a:pPr algn="l" defTabSz="1828800" hangingPunct="1">
              <a:defRPr sz="7000">
                <a:solidFill>
                  <a:srgbClr val="000000"/>
                </a:solidFill>
                <a:latin typeface="Nuckle Medium"/>
                <a:ea typeface="Nuckle Medium"/>
                <a:cs typeface="Nuckle Medium"/>
                <a:sym typeface="Nuckle Medium"/>
              </a:defRPr>
            </a:pPr>
            <a:r>
              <a:rPr lang="en-GB" sz="2000" kern="1200" dirty="0">
                <a:solidFill>
                  <a:srgbClr val="000000"/>
                </a:solidFill>
                <a:latin typeface="Century Gothic"/>
                <a:sym typeface="Nuckle Medium"/>
              </a:rPr>
              <a:t>Ease of reporting for service users and families or carers </a:t>
            </a:r>
            <a:endParaRPr lang="en-GB" sz="2000" kern="1200" dirty="0">
              <a:solidFill>
                <a:srgbClr val="000000"/>
              </a:solidFill>
              <a:latin typeface="Century Gothic"/>
            </a:endParaRPr>
          </a:p>
          <a:p>
            <a:pPr algn="l" defTabSz="1828800" hangingPunct="1">
              <a:defRPr sz="7000">
                <a:solidFill>
                  <a:srgbClr val="000000"/>
                </a:solidFill>
                <a:latin typeface="Nuckle Medium"/>
                <a:ea typeface="Nuckle Medium"/>
                <a:cs typeface="Nuckle Medium"/>
                <a:sym typeface="Nuckle Medium"/>
              </a:defRPr>
            </a:pPr>
            <a:endParaRPr lang="en-GB" sz="2000" kern="1200">
              <a:solidFill>
                <a:srgbClr val="000000"/>
              </a:solidFill>
              <a:latin typeface="Century Gothic" panose="020B0502020202020204" pitchFamily="34" charset="0"/>
              <a:sym typeface="Nuckle Medium"/>
            </a:endParaRPr>
          </a:p>
          <a:p>
            <a:pPr algn="l" defTabSz="1828800" hangingPunct="1">
              <a:defRPr sz="7000">
                <a:solidFill>
                  <a:srgbClr val="000000"/>
                </a:solidFill>
                <a:latin typeface="Nuckle Medium"/>
                <a:ea typeface="Nuckle Medium"/>
                <a:cs typeface="Nuckle Medium"/>
                <a:sym typeface="Nuckle Medium"/>
              </a:defRPr>
            </a:pPr>
            <a:r>
              <a:rPr lang="en-GB" sz="2000" kern="1200" dirty="0">
                <a:solidFill>
                  <a:srgbClr val="000000"/>
                </a:solidFill>
                <a:latin typeface="Century Gothic"/>
                <a:sym typeface="Nuckle Medium"/>
              </a:rPr>
              <a:t>Gather and report scams or attempts </a:t>
            </a:r>
            <a:endParaRPr lang="en-GB" sz="2000" kern="1200" dirty="0">
              <a:solidFill>
                <a:srgbClr val="000000"/>
              </a:solidFill>
              <a:latin typeface="Century Gothic"/>
            </a:endParaRPr>
          </a:p>
          <a:p>
            <a:pPr algn="l" defTabSz="1828800" hangingPunct="1">
              <a:defRPr sz="7000">
                <a:solidFill>
                  <a:srgbClr val="000000"/>
                </a:solidFill>
                <a:latin typeface="Nuckle Medium"/>
                <a:ea typeface="Nuckle Medium"/>
                <a:cs typeface="Nuckle Medium"/>
                <a:sym typeface="Nuckle Medium"/>
              </a:defRPr>
            </a:pPr>
            <a:endParaRPr lang="en-GB" sz="2000" kern="1200">
              <a:solidFill>
                <a:srgbClr val="000000"/>
              </a:solidFill>
              <a:latin typeface="Century Gothic" panose="020B0502020202020204" pitchFamily="34" charset="0"/>
              <a:sym typeface="Nuckle Medium"/>
            </a:endParaRPr>
          </a:p>
          <a:p>
            <a:pPr marL="342900" indent="-342900" algn="l" defTabSz="1828800" hangingPunct="1">
              <a:buFont typeface="Arial" panose="020B0604020202020204" pitchFamily="34" charset="0"/>
              <a:buChar char="•"/>
              <a:defRPr sz="7000">
                <a:solidFill>
                  <a:srgbClr val="000000"/>
                </a:solidFill>
                <a:latin typeface="Nuckle Medium"/>
                <a:ea typeface="Nuckle Medium"/>
                <a:cs typeface="Nuckle Medium"/>
                <a:sym typeface="Nuckle Medium"/>
              </a:defRPr>
            </a:pPr>
            <a:r>
              <a:rPr lang="en-GB" sz="2000" b="1" dirty="0">
                <a:effectLst/>
                <a:latin typeface="Calibri"/>
              </a:rPr>
              <a:t>Advice Direct Scotland (ADS) </a:t>
            </a:r>
            <a:r>
              <a:rPr lang="en-GB" sz="2000" dirty="0">
                <a:effectLst/>
                <a:latin typeface="Calibri"/>
              </a:rPr>
              <a:t>by calling 0808 164 6000</a:t>
            </a:r>
            <a:r>
              <a:rPr lang="en-GB" sz="2000" b="1" dirty="0">
                <a:effectLst/>
                <a:latin typeface="Calibri"/>
              </a:rPr>
              <a:t>:</a:t>
            </a:r>
            <a:r>
              <a:rPr lang="en-GB" sz="2000" dirty="0">
                <a:effectLst/>
                <a:latin typeface="Calibri"/>
              </a:rPr>
              <a:t> orby visiting </a:t>
            </a:r>
            <a:r>
              <a:rPr lang="en-GB" sz="2000" dirty="0">
                <a:effectLst/>
                <a:latin typeface="Calibri"/>
                <a:hlinkClick r:id="rId3"/>
              </a:rPr>
              <a:t>www.scamwatch.scot</a:t>
            </a:r>
            <a:r>
              <a:rPr lang="en-GB" sz="2000" dirty="0">
                <a:effectLst/>
                <a:latin typeface="Calibri"/>
              </a:rPr>
              <a:t>. </a:t>
            </a:r>
            <a:endParaRPr lang="en-GB" sz="2000" kern="1200">
              <a:solidFill>
                <a:srgbClr val="000000"/>
              </a:solidFill>
              <a:effectLst/>
              <a:highlight>
                <a:srgbClr val="FFFF00"/>
              </a:highlight>
              <a:latin typeface="Calibri"/>
              <a:sym typeface="Nuckle Medium"/>
            </a:endParaRPr>
          </a:p>
          <a:p>
            <a:pPr algn="l" defTabSz="1828800" hangingPunct="1">
              <a:defRPr sz="7000">
                <a:solidFill>
                  <a:srgbClr val="000000"/>
                </a:solidFill>
                <a:latin typeface="Nuckle Medium"/>
                <a:ea typeface="Nuckle Medium"/>
                <a:cs typeface="Nuckle Medium"/>
                <a:sym typeface="Nuckle Medium"/>
              </a:defRPr>
            </a:pPr>
            <a:endParaRPr lang="en-GB" sz="2000" kern="1200">
              <a:solidFill>
                <a:srgbClr val="000000"/>
              </a:solidFill>
              <a:latin typeface="Century Gothic" panose="020B0502020202020204" pitchFamily="34" charset="0"/>
              <a:sym typeface="Nuckle Medium"/>
            </a:endParaRPr>
          </a:p>
          <a:p>
            <a:pPr algn="l" defTabSz="1828800" hangingPunct="1">
              <a:defRPr sz="7000">
                <a:solidFill>
                  <a:srgbClr val="000000"/>
                </a:solidFill>
                <a:latin typeface="Nuckle Medium"/>
                <a:ea typeface="Nuckle Medium"/>
                <a:cs typeface="Nuckle Medium"/>
                <a:sym typeface="Nuckle Medium"/>
              </a:defRPr>
            </a:pPr>
            <a:r>
              <a:rPr lang="en-GB" sz="2000" kern="1200" dirty="0">
                <a:solidFill>
                  <a:srgbClr val="000000"/>
                </a:solidFill>
                <a:latin typeface="Century Gothic"/>
                <a:sym typeface="Nuckle Medium"/>
              </a:rPr>
              <a:t>Sign-up to Trading Standards </a:t>
            </a:r>
            <a:r>
              <a:rPr lang="en-GB" sz="2000" u="sng" dirty="0">
                <a:solidFill>
                  <a:srgbClr val="0563C1"/>
                </a:solidFill>
                <a:effectLst/>
                <a:latin typeface="Aptos"/>
                <a:ea typeface="Times New Roman" panose="02020603050405020304" pitchFamily="18" charset="0"/>
                <a:cs typeface="Aptos" panose="020B0004020202020204" pitchFamily="34" charset="0"/>
                <a:hlinkClick r:id="rId4"/>
              </a:rPr>
              <a:t>ScamShare Bulletin</a:t>
            </a:r>
            <a:endParaRPr lang="en-GB" sz="2000" kern="1200">
              <a:solidFill>
                <a:srgbClr val="000000"/>
              </a:solidFill>
              <a:latin typeface="Aptos"/>
              <a:sym typeface="Nuckle Medium"/>
            </a:endParaRPr>
          </a:p>
          <a:p>
            <a:pPr algn="l" defTabSz="1828800" hangingPunct="1">
              <a:defRPr sz="7000">
                <a:solidFill>
                  <a:srgbClr val="000000"/>
                </a:solidFill>
                <a:latin typeface="Nuckle Medium"/>
                <a:ea typeface="Nuckle Medium"/>
                <a:cs typeface="Nuckle Medium"/>
                <a:sym typeface="Nuckle Medium"/>
              </a:defRPr>
            </a:pPr>
            <a:endParaRPr lang="en-GB" sz="2000" kern="1200">
              <a:solidFill>
                <a:srgbClr val="000000"/>
              </a:solidFill>
              <a:latin typeface="Century Gothic" panose="020B0502020202020204" pitchFamily="34" charset="0"/>
              <a:sym typeface="Nuckle Medium"/>
            </a:endParaRPr>
          </a:p>
          <a:p>
            <a:pPr algn="l" defTabSz="1828800" hangingPunct="1">
              <a:lnSpc>
                <a:spcPct val="130000"/>
              </a:lnSpc>
              <a:defRPr spc="72">
                <a:solidFill>
                  <a:srgbClr val="000000"/>
                </a:solidFill>
                <a:latin typeface="Nuckle Medium"/>
                <a:ea typeface="Nuckle Medium"/>
                <a:cs typeface="Nuckle Medium"/>
                <a:sym typeface="Nuckle Medium"/>
              </a:defRPr>
            </a:pPr>
            <a:r>
              <a:rPr lang="en-GB" sz="2000" b="1" kern="1200" spc="144" dirty="0">
                <a:solidFill>
                  <a:srgbClr val="000000"/>
                </a:solidFill>
                <a:latin typeface="Century Gothic"/>
                <a:sym typeface="Nuckle Medium"/>
              </a:rPr>
              <a:t>Trading Standards will collate Scottish data </a:t>
            </a:r>
            <a:endParaRPr lang="en-GB" sz="2000" b="1" kern="1200" spc="144" dirty="0">
              <a:solidFill>
                <a:srgbClr val="000000"/>
              </a:solidFill>
              <a:latin typeface="Century Gothic"/>
            </a:endParaRPr>
          </a:p>
          <a:p>
            <a:pPr algn="l" defTabSz="1828800" hangingPunct="1">
              <a:lnSpc>
                <a:spcPct val="130000"/>
              </a:lnSpc>
              <a:defRPr spc="72">
                <a:solidFill>
                  <a:srgbClr val="000000"/>
                </a:solidFill>
                <a:latin typeface="Nuckle Medium"/>
                <a:ea typeface="Nuckle Medium"/>
                <a:cs typeface="Nuckle Medium"/>
                <a:sym typeface="Nuckle Medium"/>
              </a:defRPr>
            </a:pPr>
            <a:endParaRPr kern="1200" spc="144">
              <a:solidFill>
                <a:srgbClr val="000000"/>
              </a:solidFill>
              <a:latin typeface="Century Gothic" panose="020B0502020202020204" pitchFamily="34" charset="0"/>
              <a:sym typeface="Nuckle Medium"/>
            </a:endParaRPr>
          </a:p>
        </p:txBody>
      </p:sp>
      <p:sp>
        <p:nvSpPr>
          <p:cNvPr id="436" name="Title Heading Style…"/>
          <p:cNvSpPr txBox="1"/>
          <p:nvPr/>
        </p:nvSpPr>
        <p:spPr>
          <a:xfrm>
            <a:off x="9009569" y="5441630"/>
            <a:ext cx="6364866" cy="53901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spAutoFit/>
          </a:bodyPr>
          <a:lstStyle/>
          <a:p>
            <a:pPr algn="l" defTabSz="1828800" hangingPunct="1">
              <a:lnSpc>
                <a:spcPct val="130000"/>
              </a:lnSpc>
              <a:defRPr spc="72">
                <a:solidFill>
                  <a:srgbClr val="000000"/>
                </a:solidFill>
                <a:latin typeface="Nuckle Semi Bold"/>
                <a:ea typeface="Nuckle Semi Bold"/>
                <a:cs typeface="Nuckle Semi Bold"/>
                <a:sym typeface="Nuckle Semi Bold"/>
              </a:defRPr>
            </a:pPr>
            <a:r>
              <a:rPr lang="en-GB" sz="2800" b="1" kern="1200" spc="144">
                <a:solidFill>
                  <a:srgbClr val="000000"/>
                </a:solidFill>
                <a:latin typeface="Century Gothic" panose="020B0502020202020204" pitchFamily="34" charset="0"/>
                <a:sym typeface="Nuckle Semi Bold"/>
              </a:rPr>
              <a:t>Alert</a:t>
            </a:r>
          </a:p>
          <a:p>
            <a:pPr algn="l" defTabSz="1828800" hangingPunct="1">
              <a:lnSpc>
                <a:spcPct val="130000"/>
              </a:lnSpc>
              <a:defRPr spc="72">
                <a:solidFill>
                  <a:srgbClr val="000000"/>
                </a:solidFill>
                <a:latin typeface="Nuckle Semi Bold"/>
                <a:ea typeface="Nuckle Semi Bold"/>
                <a:cs typeface="Nuckle Semi Bold"/>
                <a:sym typeface="Nuckle Semi Bold"/>
              </a:defRPr>
            </a:pPr>
            <a:endParaRPr kern="1200" spc="144">
              <a:solidFill>
                <a:srgbClr val="000000"/>
              </a:solidFill>
              <a:latin typeface="Century Gothic" panose="020B0502020202020204" pitchFamily="34" charset="0"/>
              <a:sym typeface="Nuckle Medium"/>
            </a:endParaRPr>
          </a:p>
          <a:p>
            <a:pPr algn="l" defTabSz="1828800" hangingPunct="1"/>
            <a:r>
              <a:rPr lang="en-GB" sz="2000" kern="1200">
                <a:solidFill>
                  <a:prstClr val="black"/>
                </a:solidFill>
                <a:latin typeface="Century Gothic" panose="020B0502020202020204" pitchFamily="34" charset="0"/>
              </a:rPr>
              <a:t>Alert service users via web or social media.</a:t>
            </a:r>
          </a:p>
          <a:p>
            <a:pPr algn="l" defTabSz="1828800" hangingPunct="1"/>
            <a:endParaRPr lang="en-GB" sz="2000" kern="1200">
              <a:solidFill>
                <a:prstClr val="black"/>
              </a:solidFill>
              <a:latin typeface="Century Gothic" panose="020B0502020202020204" pitchFamily="34" charset="0"/>
            </a:endParaRPr>
          </a:p>
          <a:p>
            <a:pPr algn="l" defTabSz="1828800" hangingPunct="1"/>
            <a:r>
              <a:rPr lang="en-GB" sz="2000" kern="1200">
                <a:solidFill>
                  <a:prstClr val="black"/>
                </a:solidFill>
                <a:latin typeface="Century Gothic" panose="020B0502020202020204" pitchFamily="34" charset="0"/>
              </a:rPr>
              <a:t>Typical format/alert will be provided</a:t>
            </a: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a:p>
            <a:pPr algn="l" defTabSz="1828800" hangingPunct="1"/>
            <a:endParaRPr lang="en-GB" kern="1200">
              <a:solidFill>
                <a:prstClr val="black"/>
              </a:solidFill>
              <a:latin typeface="Century Gothic" panose="020B0502020202020204" pitchFamily="34" charset="0"/>
            </a:endParaRPr>
          </a:p>
        </p:txBody>
      </p:sp>
      <p:sp>
        <p:nvSpPr>
          <p:cNvPr id="437" name="Title Heading Style…"/>
          <p:cNvSpPr txBox="1"/>
          <p:nvPr/>
        </p:nvSpPr>
        <p:spPr>
          <a:xfrm>
            <a:off x="16870915" y="5441630"/>
            <a:ext cx="6364866" cy="575952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spAutoFit/>
          </a:bodyPr>
          <a:lstStyle/>
          <a:p>
            <a:pPr algn="l" defTabSz="1828800" hangingPunct="1">
              <a:lnSpc>
                <a:spcPct val="130000"/>
              </a:lnSpc>
              <a:defRPr spc="72">
                <a:solidFill>
                  <a:srgbClr val="000000"/>
                </a:solidFill>
                <a:latin typeface="Nuckle Semi Bold"/>
                <a:ea typeface="Nuckle Semi Bold"/>
                <a:cs typeface="Nuckle Semi Bold"/>
                <a:sym typeface="Nuckle Semi Bold"/>
              </a:defRPr>
            </a:pPr>
            <a:r>
              <a:rPr lang="en-GB" sz="2800" b="1" kern="1200" spc="144">
                <a:solidFill>
                  <a:srgbClr val="000000"/>
                </a:solidFill>
                <a:latin typeface="Century Gothic" panose="020B0502020202020204" pitchFamily="34" charset="0"/>
                <a:sym typeface="Nuckle Semi Bold"/>
              </a:rPr>
              <a:t>Communicate</a:t>
            </a:r>
            <a:endParaRPr sz="2800" b="1" kern="1200" spc="144">
              <a:solidFill>
                <a:srgbClr val="000000"/>
              </a:solidFill>
              <a:latin typeface="Century Gothic" panose="020B0502020202020204" pitchFamily="34" charset="0"/>
              <a:sym typeface="Nuckle Semi Bold"/>
            </a:endParaRPr>
          </a:p>
          <a:p>
            <a:pPr algn="l" defTabSz="1828800" hangingPunct="1">
              <a:lnSpc>
                <a:spcPct val="130000"/>
              </a:lnSpc>
              <a:defRPr spc="72">
                <a:solidFill>
                  <a:srgbClr val="000000"/>
                </a:solidFill>
                <a:latin typeface="Nuckle Medium"/>
                <a:ea typeface="Nuckle Medium"/>
                <a:cs typeface="Nuckle Medium"/>
                <a:sym typeface="Nuckle Medium"/>
              </a:defRPr>
            </a:pPr>
            <a:endParaRPr kern="1200" spc="144">
              <a:solidFill>
                <a:srgbClr val="000000"/>
              </a:solidFill>
              <a:latin typeface="Century Gothic" panose="020B0502020202020204" pitchFamily="34" charset="0"/>
              <a:sym typeface="Nuckle Medium"/>
            </a:endParaRPr>
          </a:p>
          <a:p>
            <a:pPr algn="l" defTabSz="1828800" hangingPunct="1"/>
            <a:r>
              <a:rPr lang="en-GB" sz="2000" kern="1200">
                <a:solidFill>
                  <a:prstClr val="black"/>
                </a:solidFill>
                <a:latin typeface="Century Gothic" panose="020B0502020202020204" pitchFamily="34" charset="0"/>
                <a:ea typeface="+mn-lt"/>
                <a:cs typeface="+mn-lt"/>
              </a:rPr>
              <a:t>Alert/ support service users, family or contacts</a:t>
            </a:r>
          </a:p>
          <a:p>
            <a:pPr algn="l" defTabSz="1828800" hangingPunct="1"/>
            <a:endParaRPr lang="en-GB" sz="2000" kern="1200">
              <a:solidFill>
                <a:prstClr val="black"/>
              </a:solidFill>
              <a:latin typeface="Century Gothic" panose="020B0502020202020204" pitchFamily="34" charset="0"/>
              <a:ea typeface="+mn-lt"/>
              <a:cs typeface="+mn-lt"/>
            </a:endParaRPr>
          </a:p>
          <a:p>
            <a:pPr algn="l" defTabSz="1828800" hangingPunct="1"/>
            <a:r>
              <a:rPr lang="en-GB" sz="2000" kern="1200">
                <a:solidFill>
                  <a:prstClr val="black"/>
                </a:solidFill>
                <a:latin typeface="Century Gothic" panose="020B0502020202020204" pitchFamily="34" charset="0"/>
                <a:ea typeface="+mn-lt"/>
                <a:cs typeface="+mn-lt"/>
              </a:rPr>
              <a:t>Update visiting services, staff and ARC’s</a:t>
            </a:r>
          </a:p>
          <a:p>
            <a:pPr algn="l" defTabSz="1828800" hangingPunct="1"/>
            <a:endParaRPr lang="en-GB" sz="2000" kern="1200">
              <a:solidFill>
                <a:prstClr val="black"/>
              </a:solidFill>
              <a:latin typeface="Century Gothic" panose="020B0502020202020204" pitchFamily="34" charset="0"/>
              <a:ea typeface="+mn-lt"/>
              <a:cs typeface="+mn-lt"/>
            </a:endParaRPr>
          </a:p>
          <a:p>
            <a:pPr algn="l" defTabSz="1828800" hangingPunct="1"/>
            <a:r>
              <a:rPr lang="en-GB" sz="2000" kern="1200">
                <a:solidFill>
                  <a:prstClr val="black"/>
                </a:solidFill>
                <a:latin typeface="Century Gothic" panose="020B0502020202020204" pitchFamily="34" charset="0"/>
                <a:ea typeface="+mn-lt"/>
                <a:cs typeface="+mn-lt"/>
              </a:rPr>
              <a:t>If money extracted, urge report to bank </a:t>
            </a:r>
          </a:p>
          <a:p>
            <a:pPr algn="l" defTabSz="1828800" hangingPunct="1"/>
            <a:endParaRPr lang="en-GB" sz="2000" kern="1200">
              <a:solidFill>
                <a:prstClr val="black"/>
              </a:solidFill>
              <a:latin typeface="Century Gothic" panose="020B0502020202020204" pitchFamily="34" charset="0"/>
              <a:ea typeface="+mn-lt"/>
              <a:cs typeface="+mn-lt"/>
            </a:endParaRPr>
          </a:p>
          <a:p>
            <a:pPr algn="l" defTabSz="1828800" hangingPunct="1"/>
            <a:r>
              <a:rPr lang="en-GB" sz="2000" kern="1200">
                <a:solidFill>
                  <a:prstClr val="black"/>
                </a:solidFill>
                <a:latin typeface="Century Gothic" panose="020B0502020202020204" pitchFamily="34" charset="0"/>
                <a:ea typeface="+mn-lt"/>
                <a:cs typeface="+mn-lt"/>
              </a:rPr>
              <a:t>Attempt or actual scam please report to </a:t>
            </a:r>
            <a:r>
              <a:rPr lang="en-GB" sz="2000" b="1" kern="1200">
                <a:solidFill>
                  <a:prstClr val="black"/>
                </a:solidFill>
                <a:latin typeface="Century Gothic" panose="020B0502020202020204" pitchFamily="34" charset="0"/>
                <a:ea typeface="+mn-lt"/>
                <a:cs typeface="+mn-lt"/>
              </a:rPr>
              <a:t>ADS – Advice Direct Scotland</a:t>
            </a:r>
            <a:r>
              <a:rPr lang="en-GB" sz="2000" kern="1200">
                <a:solidFill>
                  <a:prstClr val="black"/>
                </a:solidFill>
                <a:latin typeface="Century Gothic" panose="020B0502020202020204" pitchFamily="34" charset="0"/>
                <a:ea typeface="+mn-lt"/>
                <a:cs typeface="+mn-lt"/>
              </a:rPr>
              <a:t>, don’t forget this is a </a:t>
            </a:r>
            <a:r>
              <a:rPr lang="en-GB" sz="2000" b="1" kern="1200">
                <a:solidFill>
                  <a:prstClr val="black"/>
                </a:solidFill>
                <a:latin typeface="Century Gothic" panose="020B0502020202020204" pitchFamily="34" charset="0"/>
                <a:ea typeface="+mn-lt"/>
                <a:cs typeface="+mn-lt"/>
              </a:rPr>
              <a:t>CRIME</a:t>
            </a:r>
            <a:r>
              <a:rPr lang="en-GB" sz="2000" kern="1200">
                <a:solidFill>
                  <a:prstClr val="black"/>
                </a:solidFill>
                <a:latin typeface="Century Gothic" panose="020B0502020202020204" pitchFamily="34" charset="0"/>
                <a:ea typeface="+mn-lt"/>
                <a:cs typeface="+mn-lt"/>
              </a:rPr>
              <a:t> </a:t>
            </a:r>
          </a:p>
          <a:p>
            <a:pPr algn="l" defTabSz="1828800" hangingPunct="1"/>
            <a:endParaRPr lang="en-GB" sz="2000" kern="1200">
              <a:solidFill>
                <a:prstClr val="black"/>
              </a:solidFill>
              <a:latin typeface="Century Gothic" panose="020B0502020202020204" pitchFamily="34" charset="0"/>
              <a:ea typeface="+mn-lt"/>
              <a:cs typeface="+mn-lt"/>
            </a:endParaRPr>
          </a:p>
          <a:p>
            <a:pPr algn="l" defTabSz="1828800" hangingPunct="1"/>
            <a:r>
              <a:rPr lang="en-GB" sz="2000" kern="1200">
                <a:solidFill>
                  <a:prstClr val="black"/>
                </a:solidFill>
                <a:latin typeface="Century Gothic" panose="020B0502020202020204" pitchFamily="34" charset="0"/>
                <a:ea typeface="+mn-lt"/>
                <a:cs typeface="+mn-lt"/>
              </a:rPr>
              <a:t>Digital Office will onward brief regularly and by usual methods and further via Linked-In posts</a:t>
            </a:r>
          </a:p>
          <a:p>
            <a:pPr algn="l" defTabSz="1828800" hangingPunct="1"/>
            <a:endParaRPr lang="en-GB" sz="2000" kern="1200">
              <a:solidFill>
                <a:prstClr val="black"/>
              </a:solidFill>
              <a:latin typeface="Century Gothic" panose="020B0502020202020204" pitchFamily="34" charset="0"/>
              <a:ea typeface="+mn-lt"/>
              <a:cs typeface="+mn-lt"/>
            </a:endParaRPr>
          </a:p>
          <a:p>
            <a:pPr algn="l" defTabSz="1828800" hangingPunct="1"/>
            <a:r>
              <a:rPr lang="en-GB" sz="2000" kern="1200">
                <a:solidFill>
                  <a:prstClr val="black"/>
                </a:solidFill>
                <a:latin typeface="Century Gothic" panose="020B0502020202020204" pitchFamily="34" charset="0"/>
                <a:ea typeface="+mn-lt"/>
                <a:cs typeface="+mn-lt"/>
              </a:rPr>
              <a:t>Keep us informed and share experiences with other ARC/ Telecare services at DT meetings</a:t>
            </a:r>
            <a:endParaRPr lang="en-GB" sz="2000" kern="1200">
              <a:solidFill>
                <a:prstClr val="black"/>
              </a:solidFill>
              <a:latin typeface="Century Gothic" panose="020B0502020202020204" pitchFamily="34" charset="0"/>
            </a:endParaRPr>
          </a:p>
        </p:txBody>
      </p:sp>
      <p:pic>
        <p:nvPicPr>
          <p:cNvPr id="440" name="Image" descr="Image"/>
          <p:cNvPicPr>
            <a:picLocks noChangeAspect="1"/>
          </p:cNvPicPr>
          <p:nvPr/>
        </p:nvPicPr>
        <p:blipFill>
          <a:blip r:embed="rId5"/>
          <a:stretch>
            <a:fillRect/>
          </a:stretch>
        </p:blipFill>
        <p:spPr>
          <a:xfrm>
            <a:off x="723901" y="12456319"/>
            <a:ext cx="3400346" cy="553350"/>
          </a:xfrm>
          <a:prstGeom prst="rect">
            <a:avLst/>
          </a:prstGeom>
          <a:ln w="12700">
            <a:miter lim="400000"/>
          </a:ln>
        </p:spPr>
      </p:pic>
      <p:pic>
        <p:nvPicPr>
          <p:cNvPr id="442" name="DO-Analogue-Digital.png" descr="DO-Analogue-Digital.png"/>
          <p:cNvPicPr>
            <a:picLocks noChangeAspect="1"/>
          </p:cNvPicPr>
          <p:nvPr/>
        </p:nvPicPr>
        <p:blipFill>
          <a:blip r:embed="rId6"/>
          <a:srcRect t="5192" b="5192"/>
          <a:stretch>
            <a:fillRect/>
          </a:stretch>
        </p:blipFill>
        <p:spPr>
          <a:xfrm>
            <a:off x="12350275" y="2229258"/>
            <a:ext cx="3594326" cy="3221076"/>
          </a:xfrm>
          <a:prstGeom prst="rect">
            <a:avLst/>
          </a:prstGeom>
          <a:ln w="12700">
            <a:miter lim="400000"/>
          </a:ln>
        </p:spPr>
      </p:pic>
      <p:pic>
        <p:nvPicPr>
          <p:cNvPr id="3" name="DO-News.png" descr="DO-News.png">
            <a:extLst>
              <a:ext uri="{FF2B5EF4-FFF2-40B4-BE49-F238E27FC236}">
                <a16:creationId xmlns:a16="http://schemas.microsoft.com/office/drawing/2014/main" id="{12492B9C-1051-BBFA-7E6F-3FE3A88095F2}"/>
              </a:ext>
            </a:extLst>
          </p:cNvPr>
          <p:cNvPicPr>
            <a:picLocks noChangeAspect="1"/>
          </p:cNvPicPr>
          <p:nvPr/>
        </p:nvPicPr>
        <p:blipFill>
          <a:blip r:embed="rId7"/>
          <a:srcRect t="83" b="83"/>
          <a:stretch>
            <a:fillRect/>
          </a:stretch>
        </p:blipFill>
        <p:spPr>
          <a:xfrm>
            <a:off x="4846321" y="2229257"/>
            <a:ext cx="3186134" cy="3186134"/>
          </a:xfrm>
          <a:prstGeom prst="rect">
            <a:avLst/>
          </a:prstGeom>
          <a:ln w="12700">
            <a:miter lim="400000"/>
          </a:ln>
        </p:spPr>
      </p:pic>
      <p:pic>
        <p:nvPicPr>
          <p:cNvPr id="4" name="DO-Leadership.png" descr="DO-Leadership.png">
            <a:extLst>
              <a:ext uri="{FF2B5EF4-FFF2-40B4-BE49-F238E27FC236}">
                <a16:creationId xmlns:a16="http://schemas.microsoft.com/office/drawing/2014/main" id="{F38DD0A8-FDA1-C2E6-0191-EE07DE765CDE}"/>
              </a:ext>
            </a:extLst>
          </p:cNvPr>
          <p:cNvPicPr>
            <a:picLocks noChangeAspect="1"/>
          </p:cNvPicPr>
          <p:nvPr/>
        </p:nvPicPr>
        <p:blipFill>
          <a:blip r:embed="rId8"/>
          <a:srcRect t="83" b="83"/>
          <a:stretch>
            <a:fillRect/>
          </a:stretch>
        </p:blipFill>
        <p:spPr>
          <a:xfrm>
            <a:off x="20553854" y="2292334"/>
            <a:ext cx="3194856" cy="3194856"/>
          </a:xfrm>
          <a:prstGeom prst="rect">
            <a:avLst/>
          </a:prstGeom>
          <a:ln w="12700">
            <a:miter lim="400000"/>
          </a:ln>
        </p:spPr>
      </p:pic>
      <p:pic>
        <p:nvPicPr>
          <p:cNvPr id="6" name="Picture 5">
            <a:extLst>
              <a:ext uri="{FF2B5EF4-FFF2-40B4-BE49-F238E27FC236}">
                <a16:creationId xmlns:a16="http://schemas.microsoft.com/office/drawing/2014/main" id="{924B9543-E938-DAFB-3568-FA4957E37959}"/>
              </a:ext>
            </a:extLst>
          </p:cNvPr>
          <p:cNvPicPr>
            <a:picLocks noChangeAspect="1"/>
          </p:cNvPicPr>
          <p:nvPr/>
        </p:nvPicPr>
        <p:blipFill>
          <a:blip r:embed="rId9"/>
          <a:stretch>
            <a:fillRect/>
          </a:stretch>
        </p:blipFill>
        <p:spPr>
          <a:xfrm>
            <a:off x="10173664" y="7582589"/>
            <a:ext cx="3944939" cy="387459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ection &amp; Title Heading…"/>
          <p:cNvSpPr txBox="1"/>
          <p:nvPr/>
        </p:nvSpPr>
        <p:spPr>
          <a:xfrm>
            <a:off x="635289" y="631858"/>
            <a:ext cx="19300057" cy="938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0000"/>
              </a:lnSpc>
              <a:defRPr sz="7000">
                <a:solidFill>
                  <a:srgbClr val="000000"/>
                </a:solidFill>
                <a:latin typeface="Nuckle Medium"/>
                <a:ea typeface="Nuckle Medium"/>
                <a:cs typeface="Nuckle Medium"/>
                <a:sym typeface="Nuckle Medium"/>
              </a:defRPr>
            </a:pPr>
            <a:r>
              <a:rPr lang="en-GB" sz="4800">
                <a:latin typeface="Century Gothic" panose="020B0502020202020204" pitchFamily="34" charset="0"/>
              </a:rPr>
              <a:t>Other Approaches</a:t>
            </a:r>
            <a:endParaRPr sz="4800">
              <a:latin typeface="Century Gothic" panose="020B0502020202020204" pitchFamily="34" charset="0"/>
            </a:endParaRPr>
          </a:p>
        </p:txBody>
      </p:sp>
      <p:sp>
        <p:nvSpPr>
          <p:cNvPr id="50" name="Rounded Rectangle"/>
          <p:cNvSpPr/>
          <p:nvPr/>
        </p:nvSpPr>
        <p:spPr>
          <a:xfrm>
            <a:off x="16351019" y="3346037"/>
            <a:ext cx="7404655" cy="7519187"/>
          </a:xfrm>
          <a:prstGeom prst="roundRect">
            <a:avLst>
              <a:gd name="adj" fmla="val 3435"/>
            </a:avLst>
          </a:prstGeom>
          <a:solidFill>
            <a:srgbClr val="F0F1F0"/>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r>
              <a:rPr lang="en-GB">
                <a:latin typeface="Century Gothic" panose="020B0502020202020204" pitchFamily="34" charset="0"/>
              </a:rPr>
              <a:t>Share with All </a:t>
            </a:r>
            <a:endParaRPr>
              <a:latin typeface="Century Gothic" panose="020B0502020202020204" pitchFamily="34" charset="0"/>
            </a:endParaRPr>
          </a:p>
        </p:txBody>
      </p:sp>
      <p:sp>
        <p:nvSpPr>
          <p:cNvPr id="52" name="Team Member Name Here…"/>
          <p:cNvSpPr txBox="1"/>
          <p:nvPr/>
        </p:nvSpPr>
        <p:spPr>
          <a:xfrm>
            <a:off x="16593672" y="3709131"/>
            <a:ext cx="6878838" cy="709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ct val="140000"/>
              </a:lnSpc>
              <a:defRPr sz="1800" spc="53">
                <a:solidFill>
                  <a:srgbClr val="000000"/>
                </a:solidFill>
                <a:latin typeface="Nuckle Semi Bold"/>
                <a:ea typeface="Nuckle Semi Bold"/>
                <a:cs typeface="Nuckle Semi Bold"/>
                <a:sym typeface="Nuckle Semi Bold"/>
              </a:defRPr>
            </a:pPr>
            <a:r>
              <a:rPr lang="en-GB" sz="3200" b="1">
                <a:latin typeface="Century Gothic" panose="020B0502020202020204" pitchFamily="34" charset="0"/>
              </a:rPr>
              <a:t>BT Housing Training </a:t>
            </a:r>
            <a:endParaRPr sz="3200" b="1">
              <a:latin typeface="Century Gothic" panose="020B0502020202020204" pitchFamily="34" charset="0"/>
            </a:endParaRPr>
          </a:p>
        </p:txBody>
      </p:sp>
      <p:sp>
        <p:nvSpPr>
          <p:cNvPr id="53" name="Rounded Rectangle"/>
          <p:cNvSpPr/>
          <p:nvPr/>
        </p:nvSpPr>
        <p:spPr>
          <a:xfrm>
            <a:off x="8446364" y="3346037"/>
            <a:ext cx="7505726" cy="7519187"/>
          </a:xfrm>
          <a:prstGeom prst="roundRect">
            <a:avLst>
              <a:gd name="adj" fmla="val 3389"/>
            </a:avLst>
          </a:prstGeom>
          <a:solidFill>
            <a:srgbClr val="F0F1F0"/>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r>
              <a:rPr lang="en-GB">
                <a:latin typeface="Century Gothic" panose="020B0502020202020204" pitchFamily="34" charset="0"/>
              </a:rPr>
              <a:t>Newer version…..need your help</a:t>
            </a:r>
            <a:endParaRPr>
              <a:latin typeface="Century Gothic" panose="020B0502020202020204" pitchFamily="34" charset="0"/>
            </a:endParaRPr>
          </a:p>
        </p:txBody>
      </p:sp>
      <p:sp>
        <p:nvSpPr>
          <p:cNvPr id="55" name="Team Member Name Here…"/>
          <p:cNvSpPr txBox="1"/>
          <p:nvPr/>
        </p:nvSpPr>
        <p:spPr>
          <a:xfrm>
            <a:off x="8685320" y="3709131"/>
            <a:ext cx="6859479" cy="709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ct val="140000"/>
              </a:lnSpc>
              <a:defRPr sz="1800" spc="53">
                <a:solidFill>
                  <a:srgbClr val="000000"/>
                </a:solidFill>
                <a:latin typeface="Nuckle Semi Bold"/>
                <a:ea typeface="Nuckle Semi Bold"/>
                <a:cs typeface="Nuckle Semi Bold"/>
                <a:sym typeface="Nuckle Semi Bold"/>
              </a:defRPr>
            </a:pPr>
            <a:r>
              <a:rPr lang="en-GB" sz="3200" b="1">
                <a:latin typeface="Century Gothic" panose="020B0502020202020204" pitchFamily="34" charset="0"/>
              </a:rPr>
              <a:t>A2D Leaflet</a:t>
            </a:r>
            <a:endParaRPr sz="3200" b="1">
              <a:latin typeface="Century Gothic" panose="020B0502020202020204" pitchFamily="34" charset="0"/>
            </a:endParaRPr>
          </a:p>
        </p:txBody>
      </p:sp>
      <p:sp>
        <p:nvSpPr>
          <p:cNvPr id="56" name="Rounded Rectangle"/>
          <p:cNvSpPr/>
          <p:nvPr/>
        </p:nvSpPr>
        <p:spPr>
          <a:xfrm>
            <a:off x="635289" y="3346037"/>
            <a:ext cx="7404655" cy="7519187"/>
          </a:xfrm>
          <a:prstGeom prst="roundRect">
            <a:avLst>
              <a:gd name="adj" fmla="val 3435"/>
            </a:avLst>
          </a:prstGeom>
          <a:solidFill>
            <a:srgbClr val="F0F1F0"/>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endParaRPr lang="en-GB">
              <a:latin typeface="Century Gothic" panose="020B0502020202020204" pitchFamily="34" charset="0"/>
            </a:endParaRPr>
          </a:p>
          <a:p>
            <a:pPr defTabSz="825500">
              <a:defRPr sz="3200">
                <a:solidFill>
                  <a:srgbClr val="000000"/>
                </a:solidFill>
                <a:latin typeface="Helvetica Neue Medium"/>
                <a:ea typeface="Helvetica Neue Medium"/>
                <a:cs typeface="Helvetica Neue Medium"/>
                <a:sym typeface="Helvetica Neue Medium"/>
              </a:defRPr>
            </a:pPr>
            <a:r>
              <a:rPr lang="en-GB">
                <a:latin typeface="Century Gothic" panose="020B0502020202020204" pitchFamily="34" charset="0"/>
              </a:rPr>
              <a:t>The ASK </a:t>
            </a:r>
            <a:endParaRPr>
              <a:latin typeface="Century Gothic" panose="020B0502020202020204" pitchFamily="34" charset="0"/>
            </a:endParaRPr>
          </a:p>
        </p:txBody>
      </p:sp>
      <p:sp>
        <p:nvSpPr>
          <p:cNvPr id="58" name="Team Member Name Here…"/>
          <p:cNvSpPr txBox="1"/>
          <p:nvPr/>
        </p:nvSpPr>
        <p:spPr>
          <a:xfrm>
            <a:off x="911490" y="3709131"/>
            <a:ext cx="6887803" cy="709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ct val="140000"/>
              </a:lnSpc>
              <a:defRPr sz="1800" spc="53">
                <a:solidFill>
                  <a:srgbClr val="000000"/>
                </a:solidFill>
                <a:latin typeface="Nuckle Semi Bold"/>
                <a:ea typeface="Nuckle Semi Bold"/>
                <a:cs typeface="Nuckle Semi Bold"/>
                <a:sym typeface="Nuckle Semi Bold"/>
              </a:defRPr>
            </a:pPr>
            <a:r>
              <a:rPr lang="en-GB" sz="3200" b="1">
                <a:latin typeface="Century Gothic" panose="020B0502020202020204" pitchFamily="34" charset="0"/>
              </a:rPr>
              <a:t>BBC Feature</a:t>
            </a:r>
            <a:endParaRPr sz="3200" b="1">
              <a:latin typeface="Century Gothic" panose="020B0502020202020204" pitchFamily="34" charset="0"/>
            </a:endParaRPr>
          </a:p>
        </p:txBody>
      </p:sp>
      <p:pic>
        <p:nvPicPr>
          <p:cNvPr id="2" name="DO-Document-Popular.png" descr="DO-Document-Popular.png">
            <a:extLst>
              <a:ext uri="{FF2B5EF4-FFF2-40B4-BE49-F238E27FC236}">
                <a16:creationId xmlns:a16="http://schemas.microsoft.com/office/drawing/2014/main" id="{EFD2D228-58B5-4166-0722-6680F24900D5}"/>
              </a:ext>
            </a:extLst>
          </p:cNvPr>
          <p:cNvPicPr>
            <a:picLocks noChangeAspect="1"/>
          </p:cNvPicPr>
          <p:nvPr/>
        </p:nvPicPr>
        <p:blipFill>
          <a:blip r:embed="rId3"/>
          <a:stretch>
            <a:fillRect/>
          </a:stretch>
        </p:blipFill>
        <p:spPr>
          <a:xfrm>
            <a:off x="2971198" y="4376717"/>
            <a:ext cx="2728914" cy="2728913"/>
          </a:xfrm>
          <a:prstGeom prst="rect">
            <a:avLst/>
          </a:prstGeom>
          <a:ln w="12700">
            <a:miter lim="400000"/>
          </a:ln>
        </p:spPr>
      </p:pic>
      <p:pic>
        <p:nvPicPr>
          <p:cNvPr id="3" name="DO-Document-Popular.png" descr="DO-Document-Popular.png">
            <a:extLst>
              <a:ext uri="{FF2B5EF4-FFF2-40B4-BE49-F238E27FC236}">
                <a16:creationId xmlns:a16="http://schemas.microsoft.com/office/drawing/2014/main" id="{60CD25CC-0913-64FC-F532-E44A1B5A1FC6}"/>
              </a:ext>
            </a:extLst>
          </p:cNvPr>
          <p:cNvPicPr>
            <a:picLocks noChangeAspect="1"/>
          </p:cNvPicPr>
          <p:nvPr/>
        </p:nvPicPr>
        <p:blipFill>
          <a:blip r:embed="rId3"/>
          <a:stretch>
            <a:fillRect/>
          </a:stretch>
        </p:blipFill>
        <p:spPr>
          <a:xfrm>
            <a:off x="10827543" y="4514976"/>
            <a:ext cx="2728914" cy="2728913"/>
          </a:xfrm>
          <a:prstGeom prst="rect">
            <a:avLst/>
          </a:prstGeom>
          <a:ln w="12700">
            <a:miter lim="400000"/>
          </a:ln>
        </p:spPr>
      </p:pic>
      <p:pic>
        <p:nvPicPr>
          <p:cNvPr id="4" name="DO-Document-Popular.png" descr="DO-Document-Popular.png">
            <a:extLst>
              <a:ext uri="{FF2B5EF4-FFF2-40B4-BE49-F238E27FC236}">
                <a16:creationId xmlns:a16="http://schemas.microsoft.com/office/drawing/2014/main" id="{9648CE77-51DD-F278-5894-D131038E060D}"/>
              </a:ext>
            </a:extLst>
          </p:cNvPr>
          <p:cNvPicPr>
            <a:picLocks noChangeAspect="1"/>
          </p:cNvPicPr>
          <p:nvPr/>
        </p:nvPicPr>
        <p:blipFill>
          <a:blip r:embed="rId3"/>
          <a:stretch>
            <a:fillRect/>
          </a:stretch>
        </p:blipFill>
        <p:spPr>
          <a:xfrm>
            <a:off x="18664152" y="4597236"/>
            <a:ext cx="2728914" cy="2728913"/>
          </a:xfrm>
          <a:prstGeom prst="rect">
            <a:avLst/>
          </a:prstGeom>
          <a:ln w="12700">
            <a:miter lim="400000"/>
          </a:ln>
        </p:spPr>
      </p:pic>
      <p:pic>
        <p:nvPicPr>
          <p:cNvPr id="6" name="Image" descr="Image">
            <a:extLst>
              <a:ext uri="{FF2B5EF4-FFF2-40B4-BE49-F238E27FC236}">
                <a16:creationId xmlns:a16="http://schemas.microsoft.com/office/drawing/2014/main" id="{B9EE6A0F-0A84-2E57-2A84-D935AD06FBB4}"/>
              </a:ext>
            </a:extLst>
          </p:cNvPr>
          <p:cNvPicPr>
            <a:picLocks noChangeAspect="1"/>
          </p:cNvPicPr>
          <p:nvPr/>
        </p:nvPicPr>
        <p:blipFill>
          <a:blip r:embed="rId4"/>
          <a:stretch>
            <a:fillRect/>
          </a:stretch>
        </p:blipFill>
        <p:spPr>
          <a:xfrm>
            <a:off x="723901" y="12456319"/>
            <a:ext cx="3400346" cy="553350"/>
          </a:xfrm>
          <a:prstGeom prst="rect">
            <a:avLst/>
          </a:prstGeom>
          <a:ln w="12700">
            <a:miter lim="400000"/>
          </a:ln>
        </p:spPr>
      </p:pic>
    </p:spTree>
    <p:extLst>
      <p:ext uri="{BB962C8B-B14F-4D97-AF65-F5344CB8AC3E}">
        <p14:creationId xmlns:p14="http://schemas.microsoft.com/office/powerpoint/2010/main" val="8650922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6" name="Rounded Rectangle"/>
          <p:cNvSpPr/>
          <p:nvPr/>
        </p:nvSpPr>
        <p:spPr>
          <a:xfrm>
            <a:off x="352554" y="454350"/>
            <a:ext cx="23127350" cy="12429928"/>
          </a:xfrm>
          <a:prstGeom prst="roundRect">
            <a:avLst>
              <a:gd name="adj" fmla="val 2046"/>
            </a:avLst>
          </a:prstGeom>
          <a:solidFill>
            <a:srgbClr val="F0F1F0"/>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87" name="Connect…"/>
          <p:cNvSpPr txBox="1"/>
          <p:nvPr/>
        </p:nvSpPr>
        <p:spPr>
          <a:xfrm>
            <a:off x="2522346" y="2782230"/>
            <a:ext cx="10450515" cy="13336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p>
            <a:pPr algn="l">
              <a:lnSpc>
                <a:spcPct val="80000"/>
              </a:lnSpc>
              <a:defRPr sz="10000">
                <a:solidFill>
                  <a:srgbClr val="000000"/>
                </a:solidFill>
                <a:latin typeface="Nuckle Medium"/>
                <a:ea typeface="Nuckle Medium"/>
                <a:cs typeface="Nuckle Medium"/>
                <a:sym typeface="Nuckle Medium"/>
              </a:defRPr>
            </a:pPr>
            <a:r>
              <a:rPr lang="en-GB" err="1">
                <a:latin typeface="Century Gothic" panose="020B0502020202020204" pitchFamily="34" charset="0"/>
              </a:rPr>
              <a:t>AlliP</a:t>
            </a:r>
            <a:r>
              <a:rPr lang="en-GB">
                <a:latin typeface="Century Gothic" panose="020B0502020202020204" pitchFamily="34" charset="0"/>
              </a:rPr>
              <a:t> Leaflet</a:t>
            </a:r>
            <a:endParaRPr>
              <a:latin typeface="Century Gothic" panose="020B0502020202020204" pitchFamily="34" charset="0"/>
            </a:endParaRPr>
          </a:p>
        </p:txBody>
      </p:sp>
      <p:pic>
        <p:nvPicPr>
          <p:cNvPr id="490" name="DO-Telecare-ORANGE-3200x3200.png" descr="DO-Telecare-ORANGE-3200x3200.png"/>
          <p:cNvPicPr>
            <a:picLocks noChangeAspect="1"/>
          </p:cNvPicPr>
          <p:nvPr/>
        </p:nvPicPr>
        <p:blipFill>
          <a:blip r:embed="rId3"/>
          <a:stretch>
            <a:fillRect/>
          </a:stretch>
        </p:blipFill>
        <p:spPr>
          <a:xfrm>
            <a:off x="17242088" y="1333601"/>
            <a:ext cx="5099283" cy="5099283"/>
          </a:xfrm>
          <a:prstGeom prst="rect">
            <a:avLst/>
          </a:prstGeom>
          <a:ln w="12700">
            <a:miter lim="400000"/>
          </a:ln>
        </p:spPr>
      </p:pic>
      <p:pic>
        <p:nvPicPr>
          <p:cNvPr id="2" name="Picture 1">
            <a:extLst>
              <a:ext uri="{FF2B5EF4-FFF2-40B4-BE49-F238E27FC236}">
                <a16:creationId xmlns:a16="http://schemas.microsoft.com/office/drawing/2014/main" id="{0A4669F3-5E0A-3008-E37A-174AC71970F6}"/>
              </a:ext>
            </a:extLst>
          </p:cNvPr>
          <p:cNvPicPr>
            <a:picLocks noChangeAspect="1"/>
          </p:cNvPicPr>
          <p:nvPr/>
        </p:nvPicPr>
        <p:blipFill>
          <a:blip r:embed="rId4"/>
          <a:stretch>
            <a:fillRect/>
          </a:stretch>
        </p:blipFill>
        <p:spPr>
          <a:xfrm>
            <a:off x="2671640" y="6432884"/>
            <a:ext cx="5951970" cy="4921238"/>
          </a:xfrm>
          <a:prstGeom prst="rect">
            <a:avLst/>
          </a:prstGeom>
        </p:spPr>
      </p:pic>
      <p:sp>
        <p:nvSpPr>
          <p:cNvPr id="3" name="TextBox 2">
            <a:extLst>
              <a:ext uri="{FF2B5EF4-FFF2-40B4-BE49-F238E27FC236}">
                <a16:creationId xmlns:a16="http://schemas.microsoft.com/office/drawing/2014/main" id="{BE50C2CA-E0C7-2ADD-8226-6DFA2449ACDF}"/>
              </a:ext>
            </a:extLst>
          </p:cNvPr>
          <p:cNvSpPr txBox="1"/>
          <p:nvPr/>
        </p:nvSpPr>
        <p:spPr>
          <a:xfrm>
            <a:off x="10178904" y="9011202"/>
            <a:ext cx="12452752" cy="2099934"/>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hangingPunct="1">
              <a:lnSpc>
                <a:spcPct val="117999"/>
              </a:lnSpc>
              <a:defRPr/>
            </a:pPr>
            <a:r>
              <a:rPr kumimoji="0" lang="en-GB" sz="2200" b="1" i="0" u="none" strike="noStrike" kern="0" cap="none" spc="0" normalizeH="0" baseline="0" noProof="0">
                <a:ln>
                  <a:noFill/>
                </a:ln>
                <a:solidFill>
                  <a:sysClr val="windowText" lastClr="000000"/>
                </a:solidFill>
                <a:effectLst/>
                <a:uLnTx/>
                <a:uFillTx/>
                <a:latin typeface="Helvetica Neue"/>
                <a:sym typeface="Helvetica Neue"/>
              </a:rPr>
              <a:t>Contact </a:t>
            </a:r>
            <a:r>
              <a:rPr lang="en-GB" sz="2200" b="1">
                <a:solidFill>
                  <a:sysClr val="windowText" lastClr="000000"/>
                </a:solidFill>
                <a:latin typeface="Helvetica Neue"/>
              </a:rPr>
              <a:t>is usually by letter and charges are only applied to normal invoices. </a:t>
            </a:r>
            <a:r>
              <a:rPr kumimoji="0" lang="en-GB" sz="2200" b="1" i="0" u="none" strike="noStrike" kern="0" cap="none" spc="0" normalizeH="0" baseline="0" noProof="0">
                <a:ln>
                  <a:noFill/>
                </a:ln>
                <a:solidFill>
                  <a:sysClr val="windowText" lastClr="000000"/>
                </a:solidFill>
                <a:effectLst/>
                <a:uLnTx/>
                <a:uFillTx/>
                <a:latin typeface="Helvetica Neue"/>
                <a:sym typeface="Helvetica Neue"/>
              </a:rPr>
              <a:t>If you are in any doubt as to the authenticity of a caller, just hang up and call your communications provider using a trusted phone number such as the one on the bill. For telecare specific calls you may be suspicious of, </a:t>
            </a:r>
            <a:r>
              <a:rPr kumimoji="0" lang="en-GB" sz="2200" b="1" i="0" u="sng" strike="noStrike" kern="0" cap="none" spc="0" normalizeH="0" baseline="0" noProof="0">
                <a:ln>
                  <a:noFill/>
                </a:ln>
                <a:solidFill>
                  <a:sysClr val="windowText" lastClr="000000"/>
                </a:solidFill>
                <a:effectLst/>
                <a:uLnTx/>
                <a:uFillTx/>
                <a:latin typeface="Helvetica Neue"/>
                <a:sym typeface="Helvetica Neue"/>
              </a:rPr>
              <a:t>press your pendant to your </a:t>
            </a:r>
            <a:r>
              <a:rPr lang="en-GB" sz="2200" b="1" u="sng">
                <a:solidFill>
                  <a:sysClr val="windowText" lastClr="000000"/>
                </a:solidFill>
                <a:latin typeface="Helvetica Neue"/>
              </a:rPr>
              <a:t>telecare service</a:t>
            </a:r>
            <a:r>
              <a:rPr kumimoji="0" lang="en-GB" sz="2200" b="1" i="0" u="sng" strike="noStrike" kern="0" cap="none" spc="0" normalizeH="0" baseline="0" noProof="0">
                <a:ln>
                  <a:noFill/>
                </a:ln>
                <a:solidFill>
                  <a:sysClr val="windowText" lastClr="000000"/>
                </a:solidFill>
                <a:effectLst/>
                <a:uLnTx/>
                <a:uFillTx/>
                <a:latin typeface="Helvetica Neue"/>
                <a:sym typeface="Helvetica Neue"/>
              </a:rPr>
              <a:t> provider </a:t>
            </a:r>
            <a:r>
              <a:rPr kumimoji="0" lang="en-GB" sz="2200" b="1" i="0" u="none" strike="noStrike" kern="0" cap="none" spc="0" normalizeH="0" baseline="0" noProof="0">
                <a:ln>
                  <a:noFill/>
                </a:ln>
                <a:solidFill>
                  <a:sysClr val="windowText" lastClr="000000"/>
                </a:solidFill>
                <a:effectLst/>
                <a:uLnTx/>
                <a:uFillTx/>
                <a:latin typeface="Helvetica Neue"/>
                <a:sym typeface="Helvetica Neue"/>
              </a:rPr>
              <a:t>to report the incident.</a:t>
            </a:r>
          </a:p>
        </p:txBody>
      </p:sp>
      <p:sp>
        <p:nvSpPr>
          <p:cNvPr id="6" name="Arrow: Left 5">
            <a:extLst>
              <a:ext uri="{FF2B5EF4-FFF2-40B4-BE49-F238E27FC236}">
                <a16:creationId xmlns:a16="http://schemas.microsoft.com/office/drawing/2014/main" id="{3057D5B6-278F-74EF-7E8C-937663141A35}"/>
              </a:ext>
            </a:extLst>
          </p:cNvPr>
          <p:cNvSpPr/>
          <p:nvPr/>
        </p:nvSpPr>
        <p:spPr>
          <a:xfrm>
            <a:off x="8922094" y="9928878"/>
            <a:ext cx="817124" cy="530979"/>
          </a:xfrm>
          <a:prstGeom prst="leftArrow">
            <a:avLst>
              <a:gd name="adj1" fmla="val 50000"/>
              <a:gd name="adj2" fmla="val 66401"/>
            </a:avLst>
          </a:prstGeom>
          <a:solidFill>
            <a:srgbClr val="FF8C6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 name="Rounded Rectangle"/>
          <p:cNvSpPr/>
          <p:nvPr/>
        </p:nvSpPr>
        <p:spPr>
          <a:xfrm>
            <a:off x="792257" y="646082"/>
            <a:ext cx="23132906" cy="12429928"/>
          </a:xfrm>
          <a:prstGeom prst="roundRect">
            <a:avLst>
              <a:gd name="adj" fmla="val 2046"/>
            </a:avLst>
          </a:prstGeom>
          <a:solidFill>
            <a:schemeClr val="tx2">
              <a:lumMod val="20000"/>
              <a:lumOff val="80000"/>
            </a:schemeClr>
          </a:solidFill>
          <a:ln w="12700">
            <a:miter lim="400000"/>
          </a:ln>
        </p:spPr>
        <p:txBody>
          <a:bodyPr lIns="50800" tIns="50800" rIns="50800" bIns="50800" anchor="ctr"/>
          <a:lstStyle/>
          <a:p>
            <a:pPr marR="0" algn="l" rtl="0" fontAlgn="ctr" latinLnBrk="0">
              <a:lnSpc>
                <a:spcPct val="120000"/>
              </a:lnSpc>
              <a:spcBef>
                <a:spcPts val="0"/>
              </a:spcBef>
              <a:spcAft>
                <a:spcPts val="0"/>
              </a:spcAft>
              <a:buClrTx/>
              <a:buSzPts val="2000"/>
            </a:pPr>
            <a:endParaRPr lang="en-GB" sz="3200" b="0" i="0" u="none" strike="noStrike" spc="39" baseline="0">
              <a:solidFill>
                <a:srgbClr val="000000"/>
              </a:solidFill>
              <a:effectLst/>
              <a:latin typeface="Nuckle Medium"/>
              <a:ea typeface="Nuckle Medium"/>
              <a:cs typeface="Nuckle Medium"/>
            </a:endParaRPr>
          </a:p>
          <a:p>
            <a:pPr marR="0" algn="l" rtl="0" fontAlgn="ctr" latinLnBrk="0">
              <a:lnSpc>
                <a:spcPct val="120000"/>
              </a:lnSpc>
              <a:spcBef>
                <a:spcPts val="0"/>
              </a:spcBef>
              <a:spcAft>
                <a:spcPts val="0"/>
              </a:spcAft>
              <a:buClrTx/>
              <a:buSzPts val="2000"/>
            </a:pPr>
            <a:endParaRPr lang="en-GB" sz="3200" spc="39">
              <a:solidFill>
                <a:srgbClr val="000000"/>
              </a:solidFill>
              <a:latin typeface="Nuckle Medium"/>
              <a:ea typeface="Nuckle Medium"/>
              <a:cs typeface="Nuckle Medium"/>
            </a:endParaRPr>
          </a:p>
          <a:p>
            <a:pPr marR="0" algn="l" rtl="0" fontAlgn="ctr" latinLnBrk="0">
              <a:lnSpc>
                <a:spcPct val="120000"/>
              </a:lnSpc>
              <a:spcBef>
                <a:spcPts val="0"/>
              </a:spcBef>
              <a:spcAft>
                <a:spcPts val="0"/>
              </a:spcAft>
              <a:buClrTx/>
              <a:buSzPts val="2000"/>
            </a:pPr>
            <a:endParaRPr lang="en-GB" sz="3200" b="0" i="0" u="none" strike="noStrike" spc="39" baseline="0">
              <a:solidFill>
                <a:srgbClr val="000000"/>
              </a:solidFill>
              <a:effectLst/>
              <a:latin typeface="Nuckle Medium"/>
              <a:ea typeface="Nuckle Medium"/>
              <a:cs typeface="Nuckle Medium"/>
            </a:endParaRPr>
          </a:p>
          <a:p>
            <a:pPr marR="0" algn="l" rtl="0" fontAlgn="ctr" latinLnBrk="0">
              <a:lnSpc>
                <a:spcPct val="120000"/>
              </a:lnSpc>
              <a:spcBef>
                <a:spcPts val="0"/>
              </a:spcBef>
              <a:spcAft>
                <a:spcPts val="0"/>
              </a:spcAft>
              <a:buClrTx/>
              <a:buSzPts val="2000"/>
            </a:pPr>
            <a:endParaRPr lang="en-GB" sz="3200" spc="39">
              <a:solidFill>
                <a:srgbClr val="000000"/>
              </a:solidFill>
              <a:latin typeface="Nuckle Medium"/>
              <a:ea typeface="Nuckle Medium"/>
              <a:cs typeface="Nuckle Medium"/>
            </a:endParaRPr>
          </a:p>
          <a:p>
            <a:pPr marR="0" algn="l" rtl="0" fontAlgn="ctr" latinLnBrk="0">
              <a:lnSpc>
                <a:spcPct val="120000"/>
              </a:lnSpc>
              <a:spcBef>
                <a:spcPts val="0"/>
              </a:spcBef>
              <a:spcAft>
                <a:spcPts val="0"/>
              </a:spcAft>
              <a:buClrTx/>
              <a:buSzPts val="2000"/>
            </a:pPr>
            <a:endParaRPr lang="en-GB" sz="3200" b="0" i="0" u="none" strike="noStrike" spc="39" baseline="0">
              <a:solidFill>
                <a:srgbClr val="000000"/>
              </a:solidFill>
              <a:effectLst/>
              <a:latin typeface="Nuckle Medium"/>
              <a:ea typeface="Nuckle Medium"/>
              <a:cs typeface="Nuckle Medium"/>
            </a:endParaRPr>
          </a:p>
        </p:txBody>
      </p:sp>
      <p:sp>
        <p:nvSpPr>
          <p:cNvPr id="114" name="Section Title Slide Style"/>
          <p:cNvSpPr txBox="1"/>
          <p:nvPr/>
        </p:nvSpPr>
        <p:spPr>
          <a:xfrm>
            <a:off x="1091381" y="2228319"/>
            <a:ext cx="2250036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0000">
                <a:latin typeface="Nuckle Medium"/>
                <a:ea typeface="Nuckle Medium"/>
                <a:cs typeface="Nuckle Medium"/>
                <a:sym typeface="Nuckle Medium"/>
              </a:defRPr>
            </a:lvl1pPr>
          </a:lstStyle>
          <a:p>
            <a:pPr algn="l" defTabSz="1828800" hangingPunct="1"/>
            <a:r>
              <a:rPr lang="en-GB" sz="6600" kern="1200">
                <a:solidFill>
                  <a:schemeClr val="bg1"/>
                </a:solidFill>
                <a:latin typeface="Century Gothic" panose="020B0502020202020204" pitchFamily="34" charset="0"/>
              </a:rPr>
              <a:t>The ASK…..</a:t>
            </a:r>
            <a:endParaRPr sz="6600" kern="1200">
              <a:solidFill>
                <a:schemeClr val="bg1"/>
              </a:solidFill>
              <a:latin typeface="Century Gothic" panose="020B0502020202020204" pitchFamily="34" charset="0"/>
            </a:endParaRPr>
          </a:p>
        </p:txBody>
      </p:sp>
      <p:sp>
        <p:nvSpPr>
          <p:cNvPr id="115" name="Slide Number"/>
          <p:cNvSpPr txBox="1">
            <a:spLocks noGrp="1"/>
          </p:cNvSpPr>
          <p:nvPr>
            <p:ph type="sldNum" sz="quarter" idx="2"/>
          </p:nvPr>
        </p:nvSpPr>
        <p:spPr>
          <a:xfrm>
            <a:off x="12025290" y="13076010"/>
            <a:ext cx="230832" cy="3795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hangingPunct="1"/>
            <a:fld id="{86CB4B4D-7CA3-9044-876B-883B54F8677D}" type="slidenum">
              <a:rPr kern="1200">
                <a:latin typeface="Helvetica Neue"/>
                <a:ea typeface="Helvetica Neue"/>
                <a:cs typeface="Helvetica Neue"/>
              </a:rPr>
              <a:pPr algn="l" hangingPunct="1"/>
              <a:t>7</a:t>
            </a:fld>
            <a:endParaRPr kern="1200">
              <a:latin typeface="Helvetica Neue"/>
              <a:ea typeface="Helvetica Neue"/>
              <a:cs typeface="Helvetica Neue"/>
            </a:endParaRPr>
          </a:p>
        </p:txBody>
      </p:sp>
      <p:graphicFrame>
        <p:nvGraphicFramePr>
          <p:cNvPr id="4" name="Table">
            <a:extLst>
              <a:ext uri="{FF2B5EF4-FFF2-40B4-BE49-F238E27FC236}">
                <a16:creationId xmlns:a16="http://schemas.microsoft.com/office/drawing/2014/main" id="{D4A36C27-C7D6-86CF-91D0-D5AD40D4660E}"/>
              </a:ext>
            </a:extLst>
          </p:cNvPr>
          <p:cNvGraphicFramePr/>
          <p:nvPr>
            <p:extLst>
              <p:ext uri="{D42A27DB-BD31-4B8C-83A1-F6EECF244321}">
                <p14:modId xmlns:p14="http://schemas.microsoft.com/office/powerpoint/2010/main" val="3193890381"/>
              </p:ext>
            </p:extLst>
          </p:nvPr>
        </p:nvGraphicFramePr>
        <p:xfrm>
          <a:off x="1680180" y="4166807"/>
          <a:ext cx="11031165" cy="6184360"/>
        </p:xfrm>
        <a:graphic>
          <a:graphicData uri="http://schemas.openxmlformats.org/drawingml/2006/table">
            <a:tbl>
              <a:tblPr/>
              <a:tblGrid>
                <a:gridCol w="11031165">
                  <a:extLst>
                    <a:ext uri="{9D8B030D-6E8A-4147-A177-3AD203B41FA5}">
                      <a16:colId xmlns:a16="http://schemas.microsoft.com/office/drawing/2014/main" val="20000"/>
                    </a:ext>
                  </a:extLst>
                </a:gridCol>
              </a:tblGrid>
              <a:tr h="728202">
                <a:tc>
                  <a:txBody>
                    <a:bodyPr/>
                    <a:lstStyle/>
                    <a:p>
                      <a:pPr algn="l" defTabSz="2438338">
                        <a:lnSpc>
                          <a:spcPct val="120000"/>
                        </a:lnSpc>
                        <a:defRPr>
                          <a:solidFill>
                            <a:srgbClr val="000000"/>
                          </a:solidFill>
                        </a:defRPr>
                      </a:pPr>
                      <a:r>
                        <a:rPr lang="en-GB" sz="2400" spc="48">
                          <a:latin typeface="Century Gothic" panose="020B0502020202020204" pitchFamily="34" charset="0"/>
                          <a:ea typeface="Nuckle Medium"/>
                          <a:cs typeface="Nuckle Medium"/>
                          <a:sym typeface="Nuckle Medium"/>
                        </a:rPr>
                        <a:t>•	Telecare A2D Installation Process  </a:t>
                      </a: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0"/>
                  </a:ext>
                </a:extLst>
              </a:tr>
              <a:tr h="728202">
                <a:tc>
                  <a:txBody>
                    <a:bodyPr/>
                    <a:lstStyle/>
                    <a:p>
                      <a:pPr algn="l" defTabSz="2438338">
                        <a:lnSpc>
                          <a:spcPct val="120000"/>
                        </a:lnSpc>
                        <a:defRPr>
                          <a:solidFill>
                            <a:srgbClr val="000000"/>
                          </a:solidFill>
                        </a:defRPr>
                      </a:pPr>
                      <a:r>
                        <a:rPr lang="en-GB" sz="2400" spc="48">
                          <a:latin typeface="Century Gothic" panose="020B0502020202020204" pitchFamily="34" charset="0"/>
                          <a:ea typeface="Nuckle Medium"/>
                          <a:cs typeface="Nuckle Medium"/>
                          <a:sym typeface="Nuckle Medium"/>
                        </a:rPr>
                        <a:t>•	Standard communication to Service Users </a:t>
                      </a: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1"/>
                  </a:ext>
                </a:extLst>
              </a:tr>
              <a:tr h="728202">
                <a:tc>
                  <a:txBody>
                    <a:bodyPr/>
                    <a:lstStyle/>
                    <a:p>
                      <a:pPr algn="l" defTabSz="2438338">
                        <a:lnSpc>
                          <a:spcPct val="120000"/>
                        </a:lnSpc>
                        <a:defRPr>
                          <a:solidFill>
                            <a:srgbClr val="000000"/>
                          </a:solidFill>
                        </a:defRPr>
                      </a:pPr>
                      <a:r>
                        <a:rPr lang="en-GB" sz="2400" spc="48">
                          <a:latin typeface="Century Gothic" panose="020B0502020202020204" pitchFamily="34" charset="0"/>
                          <a:ea typeface="Nuckle Medium"/>
                          <a:cs typeface="Nuckle Medium"/>
                          <a:sym typeface="Nuckle Medium"/>
                        </a:rPr>
                        <a:t>•	Filming an A2D installation </a:t>
                      </a: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2"/>
                  </a:ext>
                </a:extLst>
              </a:tr>
              <a:tr h="728202">
                <a:tc>
                  <a:txBody>
                    <a:bodyPr/>
                    <a:lstStyle/>
                    <a:p>
                      <a:pPr algn="l" defTabSz="2438338">
                        <a:lnSpc>
                          <a:spcPct val="120000"/>
                        </a:lnSpc>
                        <a:defRPr>
                          <a:solidFill>
                            <a:srgbClr val="000000"/>
                          </a:solidFill>
                        </a:defRPr>
                      </a:pPr>
                      <a:r>
                        <a:rPr lang="en-GB" sz="2400" spc="48">
                          <a:latin typeface="Century Gothic" panose="020B0502020202020204" pitchFamily="34" charset="0"/>
                          <a:ea typeface="Nuckle Medium"/>
                          <a:cs typeface="Nuckle Medium"/>
                          <a:sym typeface="Nuckle Medium"/>
                        </a:rPr>
                        <a:t>•	Filming a user who has been a scammed</a:t>
                      </a: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a:solidFill>
                        <a:srgbClr val="000000"/>
                      </a:solidFill>
                      <a:miter lim="400000"/>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003"/>
                  </a:ext>
                </a:extLst>
              </a:tr>
              <a:tr h="728202">
                <a:tc>
                  <a:txBody>
                    <a:bodyPr/>
                    <a:lstStyle/>
                    <a:p>
                      <a:pPr algn="l" defTabSz="2438338">
                        <a:lnSpc>
                          <a:spcPct val="120000"/>
                        </a:lnSpc>
                        <a:defRPr>
                          <a:solidFill>
                            <a:srgbClr val="000000"/>
                          </a:solidFill>
                        </a:defRPr>
                      </a:pPr>
                      <a:r>
                        <a:rPr lang="en-GB" sz="2400" spc="48">
                          <a:latin typeface="Century Gothic" panose="020B0502020202020204" pitchFamily="34" charset="0"/>
                          <a:ea typeface="Nuckle Medium"/>
                          <a:cs typeface="Nuckle Medium"/>
                          <a:sym typeface="Nuckle Medium"/>
                        </a:rPr>
                        <a:t>•	Filming a user where a scam has been attempted</a:t>
                      </a: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43082128"/>
                  </a:ext>
                </a:extLst>
              </a:tr>
              <a:tr h="728202">
                <a:tc>
                  <a:txBody>
                    <a:bodyPr/>
                    <a:lstStyle/>
                    <a:p>
                      <a:pPr algn="l" defTabSz="2438338">
                        <a:lnSpc>
                          <a:spcPct val="120000"/>
                        </a:lnSpc>
                        <a:defRPr>
                          <a:solidFill>
                            <a:srgbClr val="000000"/>
                          </a:solidFill>
                        </a:defRPr>
                      </a:pPr>
                      <a:r>
                        <a:rPr lang="en-GB" sz="2400" spc="48">
                          <a:latin typeface="Century Gothic" panose="020B0502020202020204" pitchFamily="34" charset="0"/>
                          <a:ea typeface="Nuckle Medium"/>
                          <a:cs typeface="Nuckle Medium"/>
                          <a:sym typeface="Nuckle Medium"/>
                        </a:rPr>
                        <a:t>•	A2D Leaflet (</a:t>
                      </a:r>
                      <a:r>
                        <a:rPr lang="en-GB" sz="2400" spc="48" err="1">
                          <a:latin typeface="Century Gothic" panose="020B0502020202020204" pitchFamily="34" charset="0"/>
                          <a:ea typeface="Nuckle Medium"/>
                          <a:cs typeface="Nuckle Medium"/>
                          <a:sym typeface="Nuckle Medium"/>
                        </a:rPr>
                        <a:t>AlliP</a:t>
                      </a:r>
                      <a:r>
                        <a:rPr lang="en-GB" sz="2400" spc="48">
                          <a:latin typeface="Century Gothic" panose="020B0502020202020204" pitchFamily="34" charset="0"/>
                          <a:ea typeface="Nuckle Medium"/>
                          <a:cs typeface="Nuckle Medium"/>
                          <a:sym typeface="Nuckle Medium"/>
                        </a:rPr>
                        <a:t> version contains Scam Alert)</a:t>
                      </a: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750344576"/>
                  </a:ext>
                </a:extLst>
              </a:tr>
              <a:tr h="728202">
                <a:tc>
                  <a:txBody>
                    <a:bodyPr/>
                    <a:lstStyle/>
                    <a:p>
                      <a:pPr marL="0" indent="0" algn="l" defTabSz="2438338">
                        <a:lnSpc>
                          <a:spcPct val="120000"/>
                        </a:lnSpc>
                        <a:buFont typeface="Arial" panose="020B0604020202020204" pitchFamily="34" charset="0"/>
                        <a:buNone/>
                        <a:defRPr>
                          <a:solidFill>
                            <a:srgbClr val="000000"/>
                          </a:solidFill>
                        </a:defRPr>
                      </a:pPr>
                      <a:endParaRPr lang="en-GB" sz="2400" spc="48">
                        <a:latin typeface="Century Gothic" panose="020B0502020202020204" pitchFamily="34" charset="0"/>
                        <a:ea typeface="Nuckle Medium"/>
                        <a:cs typeface="Nuckle Medium"/>
                        <a:sym typeface="Nuckle Medium"/>
                      </a:endParaRPr>
                    </a:p>
                    <a:p>
                      <a:pPr marL="342900" indent="-342900" algn="l" defTabSz="2438338">
                        <a:lnSpc>
                          <a:spcPct val="120000"/>
                        </a:lnSpc>
                        <a:buFont typeface="Arial" panose="020B0604020202020204" pitchFamily="34" charset="0"/>
                        <a:buChar char="•"/>
                        <a:defRPr>
                          <a:solidFill>
                            <a:srgbClr val="000000"/>
                          </a:solidFill>
                        </a:defRPr>
                      </a:pPr>
                      <a:r>
                        <a:rPr lang="en-GB" sz="2400" spc="48" err="1">
                          <a:latin typeface="Century Gothic" panose="020B0502020202020204" pitchFamily="34" charset="0"/>
                          <a:ea typeface="Nuckle Medium"/>
                          <a:cs typeface="Nuckle Medium"/>
                          <a:sym typeface="Nuckle Medium"/>
                          <a:hlinkClick r:id="rId3"/>
                        </a:rPr>
                        <a:t>sharon.hannah@digitaloffice.scot</a:t>
                      </a:r>
                      <a:r>
                        <a:rPr lang="en-GB" sz="2400" spc="48">
                          <a:latin typeface="Century Gothic" panose="020B0502020202020204" pitchFamily="34" charset="0"/>
                          <a:ea typeface="Nuckle Medium"/>
                          <a:cs typeface="Nuckle Medium"/>
                          <a:sym typeface="Nuckle Medium"/>
                        </a:rPr>
                        <a:t> </a:t>
                      </a:r>
                    </a:p>
                    <a:p>
                      <a:pPr marL="0" indent="0" algn="l" defTabSz="2438338">
                        <a:lnSpc>
                          <a:spcPct val="120000"/>
                        </a:lnSpc>
                        <a:buFont typeface="Arial" panose="020B0604020202020204" pitchFamily="34" charset="0"/>
                        <a:buNone/>
                        <a:defRPr>
                          <a:solidFill>
                            <a:srgbClr val="000000"/>
                          </a:solidFill>
                        </a:defRPr>
                      </a:pPr>
                      <a:endParaRPr lang="en-GB" sz="2400" spc="48">
                        <a:latin typeface="Century Gothic" panose="020B0502020202020204" pitchFamily="34" charset="0"/>
                        <a:ea typeface="Nuckle Medium"/>
                        <a:cs typeface="Nuckle Medium"/>
                        <a:sym typeface="Nuckle Medium"/>
                      </a:endParaRPr>
                    </a:p>
                    <a:p>
                      <a:pPr marL="0" indent="0" algn="l" defTabSz="2438338">
                        <a:lnSpc>
                          <a:spcPct val="120000"/>
                        </a:lnSpc>
                        <a:buFont typeface="Arial" panose="020B0604020202020204" pitchFamily="34" charset="0"/>
                        <a:buNone/>
                        <a:defRPr>
                          <a:solidFill>
                            <a:srgbClr val="000000"/>
                          </a:solidFill>
                        </a:defRPr>
                      </a:pPr>
                      <a:endParaRPr sz="2400" spc="48">
                        <a:latin typeface="Century Gothic" panose="020B0502020202020204" pitchFamily="34" charset="0"/>
                        <a:ea typeface="Nuckle Medium"/>
                        <a:cs typeface="Nuckle Medium"/>
                        <a:sym typeface="Nuckle Medium"/>
                      </a:endParaRPr>
                    </a:p>
                  </a:txBody>
                  <a:tcPr marL="50800" marR="50800" marT="50800" marB="508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2986318008"/>
                  </a:ext>
                </a:extLst>
              </a:tr>
            </a:tbl>
          </a:graphicData>
        </a:graphic>
      </p:graphicFrame>
      <p:pic>
        <p:nvPicPr>
          <p:cNvPr id="5" name="Picture 4" descr="A red and white sign&#10;&#10;Description automatically generated">
            <a:extLst>
              <a:ext uri="{FF2B5EF4-FFF2-40B4-BE49-F238E27FC236}">
                <a16:creationId xmlns:a16="http://schemas.microsoft.com/office/drawing/2014/main" id="{7B7888B3-7BA0-B50D-4F29-E3BC93B232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565012" y="4123210"/>
            <a:ext cx="7107677" cy="5469580"/>
          </a:xfrm>
          <a:prstGeom prst="rect">
            <a:avLst/>
          </a:prstGeom>
        </p:spPr>
      </p:pic>
    </p:spTree>
    <p:extLst>
      <p:ext uri="{BB962C8B-B14F-4D97-AF65-F5344CB8AC3E}">
        <p14:creationId xmlns:p14="http://schemas.microsoft.com/office/powerpoint/2010/main" val="2676611861"/>
      </p:ext>
    </p:extLst>
  </p:cSld>
  <p:clrMapOvr>
    <a:masterClrMapping/>
  </p:clrMapOvr>
  <p:transition spd="med"/>
</p:sld>
</file>

<file path=ppt/theme/theme1.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aster Digital Telecare Slide Deck - Oct 23" id="{1687FD26-30FA-6541-A078-17A2E6C2D7B7}" vid="{C8A31DAC-F196-BC40-8EBD-AB2B2708EB3A}"/>
    </a:ext>
  </a:extLst>
</a:theme>
</file>

<file path=ppt/theme/theme2.xml><?xml version="1.0" encoding="utf-8"?>
<a:theme xmlns:a="http://schemas.openxmlformats.org/drawingml/2006/main" name="21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aster Digital Telecare Slide Deck - Oct 23" id="{1687FD26-30FA-6541-A078-17A2E6C2D7B7}" vid="{95E4CE43-63D6-AA4D-BD8F-BBAED000BA64}"/>
    </a:ext>
  </a:extLst>
</a:theme>
</file>

<file path=ppt/theme/theme3.xml><?xml version="1.0" encoding="utf-8"?>
<a:theme xmlns:a="http://schemas.openxmlformats.org/drawingml/2006/main" name="22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aster Digital Telecare Slide Deck - Oct 23" id="{1687FD26-30FA-6541-A078-17A2E6C2D7B7}" vid="{E220E279-81D8-C44A-8A3C-CB53ADC19C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5BB88A31AF6E4D9197F2AB13AE6C98" ma:contentTypeVersion="23" ma:contentTypeDescription="Create a new document." ma:contentTypeScope="" ma:versionID="c153ecc155a82ccf0724e85dfb8a42d6">
  <xsd:schema xmlns:xsd="http://www.w3.org/2001/XMLSchema" xmlns:xs="http://www.w3.org/2001/XMLSchema" xmlns:p="http://schemas.microsoft.com/office/2006/metadata/properties" xmlns:ns2="df1c4297-9222-43b2-a8d9-44c164253e49" xmlns:ns3="dcbd30e7-452a-41cc-991c-b504f7b85f03" targetNamespace="http://schemas.microsoft.com/office/2006/metadata/properties" ma:root="true" ma:fieldsID="362aacc878d2612d9d181967f60f4dcb" ns2:_="" ns3:_="">
    <xsd:import namespace="df1c4297-9222-43b2-a8d9-44c164253e49"/>
    <xsd:import namespace="dcbd30e7-452a-41cc-991c-b504f7b85f03"/>
    <xsd:element name="properties">
      <xsd:complexType>
        <xsd:sequence>
          <xsd:element name="documentManagement">
            <xsd:complexType>
              <xsd:all>
                <xsd:element ref="ns2:Date" minOccurs="0"/>
                <xsd:element ref="ns2:Ready_x003f_"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SubjectMatter" minOccurs="0"/>
                <xsd:element ref="ns2:YouTubeLink" minOccurs="0"/>
                <xsd:element ref="ns2:MediaServiceObjectDetectorVersions" minOccurs="0"/>
                <xsd:element ref="ns2:Status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c4297-9222-43b2-a8d9-44c164253e49" elementFormDefault="qualified">
    <xsd:import namespace="http://schemas.microsoft.com/office/2006/documentManagement/types"/>
    <xsd:import namespace="http://schemas.microsoft.com/office/infopath/2007/PartnerControls"/>
    <xsd:element name="Date" ma:index="2" nillable="true" ma:displayName="Date Created" ma:format="DateOnly" ma:internalName="Date" ma:readOnly="false">
      <xsd:simpleType>
        <xsd:restriction base="dms:DateTime"/>
      </xsd:simpleType>
    </xsd:element>
    <xsd:element name="Ready_x003f_" ma:index="3" nillable="true" ma:displayName="Status" ma:default="Not Started" ma:format="Dropdown" ma:internalName="Ready_x003f_" ma:readOnly="false">
      <xsd:simpleType>
        <xsd:restriction base="dms:Choice">
          <xsd:enumeration value="Not Started"/>
          <xsd:enumeration value="Work in Progress"/>
          <xsd:enumeration value="To be Reviewed"/>
          <xsd:enumeration value="Revision Needed/Problem"/>
          <xsd:enumeration value="Ready"/>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b2c3c3-5539-471d-8df1-0aef798b60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SubjectMatter" ma:index="23" nillable="true" ma:displayName="Subject Matter" ma:format="Dropdown" ma:hidden="true" ma:internalName="SubjectMatter" ma:readOnly="false">
      <xsd:simpleType>
        <xsd:restriction base="dms:Text">
          <xsd:maxLength value="255"/>
        </xsd:restriction>
      </xsd:simpleType>
    </xsd:element>
    <xsd:element name="YouTubeLink" ma:index="24" nillable="true" ma:displayName="YouTube Link" ma:format="Hyperlink" ma:hidden="true" ma:internalName="YouTub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StatusReason" ma:index="28" nillable="true" ma:displayName="Status Reason" ma:format="Dropdown" ma:hidden="true" ma:internalName="StatusReas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bd30e7-452a-41cc-991c-b504f7b85f0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a6a548c-7675-4c13-8389-f7b26703b834}" ma:internalName="TaxCatchAll" ma:readOnly="false" ma:showField="CatchAllData" ma:web="dcbd30e7-452a-41cc-991c-b504f7b85f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5656D8-E668-424D-81F3-6BF5D6B73EDB}">
  <ds:schemaRefs>
    <ds:schemaRef ds:uri="dcbd30e7-452a-41cc-991c-b504f7b85f03"/>
    <ds:schemaRef ds:uri="df1c4297-9222-43b2-a8d9-44c164253e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21FF82-7C51-4650-9D7D-A153164E4E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20_BasicBlack</Template>
  <TotalTime>0</TotalTime>
  <Words>823</Words>
  <Application>Microsoft Office PowerPoint</Application>
  <PresentationFormat>Custom</PresentationFormat>
  <Paragraphs>106</Paragraphs>
  <Slides>7</Slides>
  <Notes>7</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20_BasicBlack</vt:lpstr>
      <vt:lpstr>21_BasicBlack</vt:lpstr>
      <vt:lpstr>22_BasicBlack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 Williamson</dc:creator>
  <cp:lastModifiedBy>Sharon Hannah</cp:lastModifiedBy>
  <cp:revision>6</cp:revision>
  <dcterms:created xsi:type="dcterms:W3CDTF">2023-11-16T07:30:24Z</dcterms:created>
  <dcterms:modified xsi:type="dcterms:W3CDTF">2025-01-29T08:59:02Z</dcterms:modified>
</cp:coreProperties>
</file>